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E_EB5E48F6.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92"/>
  </p:notesMasterIdLst>
  <p:sldIdLst>
    <p:sldId id="256" r:id="rId2"/>
    <p:sldId id="571" r:id="rId3"/>
    <p:sldId id="624" r:id="rId4"/>
    <p:sldId id="570" r:id="rId5"/>
    <p:sldId id="625" r:id="rId6"/>
    <p:sldId id="602" r:id="rId7"/>
    <p:sldId id="569" r:id="rId8"/>
    <p:sldId id="572" r:id="rId9"/>
    <p:sldId id="260" r:id="rId10"/>
    <p:sldId id="574" r:id="rId11"/>
    <p:sldId id="612" r:id="rId12"/>
    <p:sldId id="657" r:id="rId13"/>
    <p:sldId id="550" r:id="rId14"/>
    <p:sldId id="551" r:id="rId15"/>
    <p:sldId id="579" r:id="rId16"/>
    <p:sldId id="576" r:id="rId17"/>
    <p:sldId id="257" r:id="rId18"/>
    <p:sldId id="580" r:id="rId19"/>
    <p:sldId id="577" r:id="rId20"/>
    <p:sldId id="573" r:id="rId21"/>
    <p:sldId id="591" r:id="rId22"/>
    <p:sldId id="598" r:id="rId23"/>
    <p:sldId id="597" r:id="rId24"/>
    <p:sldId id="578" r:id="rId25"/>
    <p:sldId id="595" r:id="rId26"/>
    <p:sldId id="604" r:id="rId27"/>
    <p:sldId id="611" r:id="rId28"/>
    <p:sldId id="270" r:id="rId29"/>
    <p:sldId id="644" r:id="rId30"/>
    <p:sldId id="659" r:id="rId31"/>
    <p:sldId id="660" r:id="rId32"/>
    <p:sldId id="603" r:id="rId33"/>
    <p:sldId id="614" r:id="rId34"/>
    <p:sldId id="615" r:id="rId35"/>
    <p:sldId id="616" r:id="rId36"/>
    <p:sldId id="617" r:id="rId37"/>
    <p:sldId id="613" r:id="rId38"/>
    <p:sldId id="622" r:id="rId39"/>
    <p:sldId id="628" r:id="rId40"/>
    <p:sldId id="629" r:id="rId41"/>
    <p:sldId id="630" r:id="rId42"/>
    <p:sldId id="631" r:id="rId43"/>
    <p:sldId id="634" r:id="rId44"/>
    <p:sldId id="632" r:id="rId45"/>
    <p:sldId id="633" r:id="rId46"/>
    <p:sldId id="647" r:id="rId47"/>
    <p:sldId id="646" r:id="rId48"/>
    <p:sldId id="650" r:id="rId49"/>
    <p:sldId id="627" r:id="rId50"/>
    <p:sldId id="258" r:id="rId51"/>
    <p:sldId id="263" r:id="rId52"/>
    <p:sldId id="264" r:id="rId53"/>
    <p:sldId id="618" r:id="rId54"/>
    <p:sldId id="619" r:id="rId55"/>
    <p:sldId id="259" r:id="rId56"/>
    <p:sldId id="621" r:id="rId57"/>
    <p:sldId id="266" r:id="rId58"/>
    <p:sldId id="262" r:id="rId59"/>
    <p:sldId id="638" r:id="rId60"/>
    <p:sldId id="271" r:id="rId61"/>
    <p:sldId id="277" r:id="rId62"/>
    <p:sldId id="272" r:id="rId63"/>
    <p:sldId id="639" r:id="rId64"/>
    <p:sldId id="268" r:id="rId65"/>
    <p:sldId id="661" r:id="rId66"/>
    <p:sldId id="641" r:id="rId67"/>
    <p:sldId id="662" r:id="rId68"/>
    <p:sldId id="663" r:id="rId69"/>
    <p:sldId id="664" r:id="rId70"/>
    <p:sldId id="668" r:id="rId71"/>
    <p:sldId id="655" r:id="rId72"/>
    <p:sldId id="654" r:id="rId73"/>
    <p:sldId id="656" r:id="rId74"/>
    <p:sldId id="605" r:id="rId75"/>
    <p:sldId id="620" r:id="rId76"/>
    <p:sldId id="585" r:id="rId77"/>
    <p:sldId id="586" r:id="rId78"/>
    <p:sldId id="587" r:id="rId79"/>
    <p:sldId id="588" r:id="rId80"/>
    <p:sldId id="589" r:id="rId81"/>
    <p:sldId id="590" r:id="rId82"/>
    <p:sldId id="600" r:id="rId83"/>
    <p:sldId id="609" r:id="rId84"/>
    <p:sldId id="610" r:id="rId85"/>
    <p:sldId id="653" r:id="rId86"/>
    <p:sldId id="607" r:id="rId87"/>
    <p:sldId id="594" r:id="rId88"/>
    <p:sldId id="651" r:id="rId89"/>
    <p:sldId id="649" r:id="rId90"/>
    <p:sldId id="652" r:id="rId9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06C425-87A3-066F-701A-4C38099B8ADF}" name="cordula.glatthaar@gmx.de" initials="co" userId="S::urn:spo:guest#cordula.glatthaar@gmx.d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431FCF-83E0-884B-94A2-EE3383881EC0}" v="741" dt="2025-05-31T14:06:00.518"/>
    <p1510:client id="{8ADCBD28-4902-24D7-3FD3-937A8055EA50}" v="467" dt="2025-05-31T14:41:31.184"/>
    <p1510:client id="{E25C5ABC-ABB8-70EC-FEF8-4CD2DBCD8CF7}" v="527" dt="2025-05-31T13:20:49.7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6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9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 Id="rId9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jochem@yahoo.de" userId="S::urn:spo:guest#t.jochem@yahoo.de::" providerId="AD" clId="Web-{131A5DB7-4E64-4276-1451-015739711760}"/>
    <pc:docChg chg="modSld">
      <pc:chgData name="t.jochem@yahoo.de" userId="S::urn:spo:guest#t.jochem@yahoo.de::" providerId="AD" clId="Web-{131A5DB7-4E64-4276-1451-015739711760}" dt="2025-05-27T12:11:36.632" v="33" actId="20577"/>
      <pc:docMkLst>
        <pc:docMk/>
      </pc:docMkLst>
      <pc:sldChg chg="modSp">
        <pc:chgData name="t.jochem@yahoo.de" userId="S::urn:spo:guest#t.jochem@yahoo.de::" providerId="AD" clId="Web-{131A5DB7-4E64-4276-1451-015739711760}" dt="2025-05-27T12:10:26.865" v="3" actId="20577"/>
        <pc:sldMkLst>
          <pc:docMk/>
          <pc:sldMk cId="2015478692" sldId="644"/>
        </pc:sldMkLst>
        <pc:spChg chg="mod">
          <ac:chgData name="t.jochem@yahoo.de" userId="S::urn:spo:guest#t.jochem@yahoo.de::" providerId="AD" clId="Web-{131A5DB7-4E64-4276-1451-015739711760}" dt="2025-05-27T12:10:26.865" v="3" actId="20577"/>
          <ac:spMkLst>
            <pc:docMk/>
            <pc:sldMk cId="2015478692" sldId="644"/>
            <ac:spMk id="4" creationId="{51F89B98-DD2D-BC5F-EEFE-E6A847B2A7C6}"/>
          </ac:spMkLst>
        </pc:spChg>
      </pc:sldChg>
      <pc:sldChg chg="modSp">
        <pc:chgData name="t.jochem@yahoo.de" userId="S::urn:spo:guest#t.jochem@yahoo.de::" providerId="AD" clId="Web-{131A5DB7-4E64-4276-1451-015739711760}" dt="2025-05-27T12:11:36.632" v="33" actId="20577"/>
        <pc:sldMkLst>
          <pc:docMk/>
          <pc:sldMk cId="1417947533" sldId="659"/>
        </pc:sldMkLst>
        <pc:spChg chg="mod">
          <ac:chgData name="t.jochem@yahoo.de" userId="S::urn:spo:guest#t.jochem@yahoo.de::" providerId="AD" clId="Web-{131A5DB7-4E64-4276-1451-015739711760}" dt="2025-05-27T12:11:36.632" v="33" actId="20577"/>
          <ac:spMkLst>
            <pc:docMk/>
            <pc:sldMk cId="1417947533" sldId="659"/>
            <ac:spMk id="4" creationId="{8A21C647-7F40-2FDE-E99C-63BC3A677BEE}"/>
          </ac:spMkLst>
        </pc:spChg>
      </pc:sldChg>
    </pc:docChg>
  </pc:docChgLst>
  <pc:docChgLst>
    <pc:chgData name="cordula.glatthaar@gmx.de" userId="S::urn:spo:guest#cordula.glatthaar@gmx.de::" providerId="AD" clId="Web-{0C0F96BE-35F3-18EC-EA96-511B225F9C02}"/>
    <pc:docChg chg="addSld delSld modSld sldOrd">
      <pc:chgData name="cordula.glatthaar@gmx.de" userId="S::urn:spo:guest#cordula.glatthaar@gmx.de::" providerId="AD" clId="Web-{0C0F96BE-35F3-18EC-EA96-511B225F9C02}" dt="2025-05-27T14:15:05.031" v="6315" actId="20577"/>
      <pc:docMkLst>
        <pc:docMk/>
      </pc:docMkLst>
      <pc:sldChg chg="ord">
        <pc:chgData name="cordula.glatthaar@gmx.de" userId="S::urn:spo:guest#cordula.glatthaar@gmx.de::" providerId="AD" clId="Web-{0C0F96BE-35F3-18EC-EA96-511B225F9C02}" dt="2025-05-27T08:49:05.493" v="59"/>
        <pc:sldMkLst>
          <pc:docMk/>
          <pc:sldMk cId="2042140599" sldId="260"/>
        </pc:sldMkLst>
      </pc:sldChg>
      <pc:sldChg chg="del">
        <pc:chgData name="cordula.glatthaar@gmx.de" userId="S::urn:spo:guest#cordula.glatthaar@gmx.de::" providerId="AD" clId="Web-{0C0F96BE-35F3-18EC-EA96-511B225F9C02}" dt="2025-05-27T10:34:13.639" v="3628"/>
        <pc:sldMkLst>
          <pc:docMk/>
          <pc:sldMk cId="3763418068" sldId="261"/>
        </pc:sldMkLst>
      </pc:sldChg>
      <pc:sldChg chg="del">
        <pc:chgData name="cordula.glatthaar@gmx.de" userId="S::urn:spo:guest#cordula.glatthaar@gmx.de::" providerId="AD" clId="Web-{0C0F96BE-35F3-18EC-EA96-511B225F9C02}" dt="2025-05-27T09:47:21.170" v="3033"/>
        <pc:sldMkLst>
          <pc:docMk/>
          <pc:sldMk cId="2972618298" sldId="267"/>
        </pc:sldMkLst>
      </pc:sldChg>
      <pc:sldChg chg="modSp">
        <pc:chgData name="cordula.glatthaar@gmx.de" userId="S::urn:spo:guest#cordula.glatthaar@gmx.de::" providerId="AD" clId="Web-{0C0F96BE-35F3-18EC-EA96-511B225F9C02}" dt="2025-05-27T10:50:12.353" v="4689" actId="20577"/>
        <pc:sldMkLst>
          <pc:docMk/>
          <pc:sldMk cId="4288092527" sldId="268"/>
        </pc:sldMkLst>
        <pc:spChg chg="mod">
          <ac:chgData name="cordula.glatthaar@gmx.de" userId="S::urn:spo:guest#cordula.glatthaar@gmx.de::" providerId="AD" clId="Web-{0C0F96BE-35F3-18EC-EA96-511B225F9C02}" dt="2025-05-27T10:50:12.353" v="4689" actId="20577"/>
          <ac:spMkLst>
            <pc:docMk/>
            <pc:sldMk cId="4288092527" sldId="268"/>
            <ac:spMk id="4" creationId="{0FCA8F17-2050-7696-0DDA-0FD3B9A938AE}"/>
          </ac:spMkLst>
        </pc:spChg>
      </pc:sldChg>
      <pc:sldChg chg="del">
        <pc:chgData name="cordula.glatthaar@gmx.de" userId="S::urn:spo:guest#cordula.glatthaar@gmx.de::" providerId="AD" clId="Web-{0C0F96BE-35F3-18EC-EA96-511B225F9C02}" dt="2025-05-27T09:18:42.684" v="1035"/>
        <pc:sldMkLst>
          <pc:docMk/>
          <pc:sldMk cId="3385568675" sldId="269"/>
        </pc:sldMkLst>
      </pc:sldChg>
      <pc:sldChg chg="add del">
        <pc:chgData name="cordula.glatthaar@gmx.de" userId="S::urn:spo:guest#cordula.glatthaar@gmx.de::" providerId="AD" clId="Web-{0C0F96BE-35F3-18EC-EA96-511B225F9C02}" dt="2025-05-27T10:19:43.130" v="3254"/>
        <pc:sldMkLst>
          <pc:docMk/>
          <pc:sldMk cId="3948824822" sldId="270"/>
        </pc:sldMkLst>
      </pc:sldChg>
      <pc:sldChg chg="modSp">
        <pc:chgData name="cordula.glatthaar@gmx.de" userId="S::urn:spo:guest#cordula.glatthaar@gmx.de::" providerId="AD" clId="Web-{0C0F96BE-35F3-18EC-EA96-511B225F9C02}" dt="2025-05-27T10:03:36.806" v="3099" actId="1076"/>
        <pc:sldMkLst>
          <pc:docMk/>
          <pc:sldMk cId="1993201254" sldId="272"/>
        </pc:sldMkLst>
        <pc:picChg chg="mod">
          <ac:chgData name="cordula.glatthaar@gmx.de" userId="S::urn:spo:guest#cordula.glatthaar@gmx.de::" providerId="AD" clId="Web-{0C0F96BE-35F3-18EC-EA96-511B225F9C02}" dt="2025-05-27T10:03:36.806" v="3099" actId="1076"/>
          <ac:picMkLst>
            <pc:docMk/>
            <pc:sldMk cId="1993201254" sldId="272"/>
            <ac:picMk id="5" creationId="{6ADA8824-A7AF-4BD5-BF3C-D57477091467}"/>
          </ac:picMkLst>
        </pc:picChg>
      </pc:sldChg>
      <pc:sldChg chg="del">
        <pc:chgData name="cordula.glatthaar@gmx.de" userId="S::urn:spo:guest#cordula.glatthaar@gmx.de::" providerId="AD" clId="Web-{0C0F96BE-35F3-18EC-EA96-511B225F9C02}" dt="2025-05-27T10:04:44.011" v="3112"/>
        <pc:sldMkLst>
          <pc:docMk/>
          <pc:sldMk cId="34472386" sldId="273"/>
        </pc:sldMkLst>
      </pc:sldChg>
      <pc:sldChg chg="modSp del">
        <pc:chgData name="cordula.glatthaar@gmx.de" userId="S::urn:spo:guest#cordula.glatthaar@gmx.de::" providerId="AD" clId="Web-{0C0F96BE-35F3-18EC-EA96-511B225F9C02}" dt="2025-05-27T10:20:05.631" v="3255"/>
        <pc:sldMkLst>
          <pc:docMk/>
          <pc:sldMk cId="2015478692" sldId="274"/>
        </pc:sldMkLst>
        <pc:spChg chg="mod">
          <ac:chgData name="cordula.glatthaar@gmx.de" userId="S::urn:spo:guest#cordula.glatthaar@gmx.de::" providerId="AD" clId="Web-{0C0F96BE-35F3-18EC-EA96-511B225F9C02}" dt="2025-05-27T10:18:17.456" v="3250" actId="20577"/>
          <ac:spMkLst>
            <pc:docMk/>
            <pc:sldMk cId="2015478692" sldId="274"/>
            <ac:spMk id="4" creationId="{51F89B98-DD2D-BC5F-EEFE-E6A847B2A7C6}"/>
          </ac:spMkLst>
        </pc:spChg>
      </pc:sldChg>
      <pc:sldChg chg="modSp">
        <pc:chgData name="cordula.glatthaar@gmx.de" userId="S::urn:spo:guest#cordula.glatthaar@gmx.de::" providerId="AD" clId="Web-{0C0F96BE-35F3-18EC-EA96-511B225F9C02}" dt="2025-05-27T09:48:25.469" v="3040" actId="20577"/>
        <pc:sldMkLst>
          <pc:docMk/>
          <pc:sldMk cId="249066024" sldId="277"/>
        </pc:sldMkLst>
        <pc:spChg chg="mod">
          <ac:chgData name="cordula.glatthaar@gmx.de" userId="S::urn:spo:guest#cordula.glatthaar@gmx.de::" providerId="AD" clId="Web-{0C0F96BE-35F3-18EC-EA96-511B225F9C02}" dt="2025-05-27T09:48:25.469" v="3040" actId="20577"/>
          <ac:spMkLst>
            <pc:docMk/>
            <pc:sldMk cId="249066024" sldId="277"/>
            <ac:spMk id="5" creationId="{0C7F6A1A-F599-47E1-F7AE-36A4FB5405C1}"/>
          </ac:spMkLst>
        </pc:spChg>
      </pc:sldChg>
      <pc:sldChg chg="del">
        <pc:chgData name="cordula.glatthaar@gmx.de" userId="S::urn:spo:guest#cordula.glatthaar@gmx.de::" providerId="AD" clId="Web-{0C0F96BE-35F3-18EC-EA96-511B225F9C02}" dt="2025-05-27T09:57:29.015" v="3088"/>
        <pc:sldMkLst>
          <pc:docMk/>
          <pc:sldMk cId="2780674880" sldId="278"/>
        </pc:sldMkLst>
      </pc:sldChg>
      <pc:sldChg chg="del">
        <pc:chgData name="cordula.glatthaar@gmx.de" userId="S::urn:spo:guest#cordula.glatthaar@gmx.de::" providerId="AD" clId="Web-{0C0F96BE-35F3-18EC-EA96-511B225F9C02}" dt="2025-05-27T10:37:14.581" v="3748"/>
        <pc:sldMkLst>
          <pc:docMk/>
          <pc:sldMk cId="2087241777" sldId="279"/>
        </pc:sldMkLst>
      </pc:sldChg>
      <pc:sldChg chg="modSp del">
        <pc:chgData name="cordula.glatthaar@gmx.de" userId="S::urn:spo:guest#cordula.glatthaar@gmx.de::" providerId="AD" clId="Web-{0C0F96BE-35F3-18EC-EA96-511B225F9C02}" dt="2025-05-27T10:16:51.141" v="3212"/>
        <pc:sldMkLst>
          <pc:docMk/>
          <pc:sldMk cId="2371368074" sldId="280"/>
        </pc:sldMkLst>
        <pc:spChg chg="mod">
          <ac:chgData name="cordula.glatthaar@gmx.de" userId="S::urn:spo:guest#cordula.glatthaar@gmx.de::" providerId="AD" clId="Web-{0C0F96BE-35F3-18EC-EA96-511B225F9C02}" dt="2025-05-27T10:16:46.953" v="3211" actId="20577"/>
          <ac:spMkLst>
            <pc:docMk/>
            <pc:sldMk cId="2371368074" sldId="280"/>
            <ac:spMk id="4" creationId="{62CF9C9D-0A27-B7B8-4131-C7C9E34FFCF1}"/>
          </ac:spMkLst>
        </pc:spChg>
      </pc:sldChg>
      <pc:sldChg chg="add del">
        <pc:chgData name="cordula.glatthaar@gmx.de" userId="S::urn:spo:guest#cordula.glatthaar@gmx.de::" providerId="AD" clId="Web-{0C0F96BE-35F3-18EC-EA96-511B225F9C02}" dt="2025-05-27T10:21:09.867" v="3258"/>
        <pc:sldMkLst>
          <pc:docMk/>
          <pc:sldMk cId="1191745924" sldId="281"/>
        </pc:sldMkLst>
      </pc:sldChg>
      <pc:sldChg chg="del">
        <pc:chgData name="cordula.glatthaar@gmx.de" userId="S::urn:spo:guest#cordula.glatthaar@gmx.de::" providerId="AD" clId="Web-{0C0F96BE-35F3-18EC-EA96-511B225F9C02}" dt="2025-05-27T10:34:15.686" v="3630"/>
        <pc:sldMkLst>
          <pc:docMk/>
          <pc:sldMk cId="1715267989" sldId="547"/>
        </pc:sldMkLst>
      </pc:sldChg>
      <pc:sldChg chg="addSp delSp modSp">
        <pc:chgData name="cordula.glatthaar@gmx.de" userId="S::urn:spo:guest#cordula.glatthaar@gmx.de::" providerId="AD" clId="Web-{0C0F96BE-35F3-18EC-EA96-511B225F9C02}" dt="2025-05-27T14:12:29.746" v="6275" actId="20577"/>
        <pc:sldMkLst>
          <pc:docMk/>
          <pc:sldMk cId="1173928663" sldId="550"/>
        </pc:sldMkLst>
        <pc:spChg chg="mod">
          <ac:chgData name="cordula.glatthaar@gmx.de" userId="S::urn:spo:guest#cordula.glatthaar@gmx.de::" providerId="AD" clId="Web-{0C0F96BE-35F3-18EC-EA96-511B225F9C02}" dt="2025-05-27T14:12:29.746" v="6275" actId="20577"/>
          <ac:spMkLst>
            <pc:docMk/>
            <pc:sldMk cId="1173928663" sldId="550"/>
            <ac:spMk id="3" creationId="{D7E7DFB9-899C-7A96-DD65-123D7025BBF8}"/>
          </ac:spMkLst>
        </pc:spChg>
        <pc:spChg chg="add del mod">
          <ac:chgData name="cordula.glatthaar@gmx.de" userId="S::urn:spo:guest#cordula.glatthaar@gmx.de::" providerId="AD" clId="Web-{0C0F96BE-35F3-18EC-EA96-511B225F9C02}" dt="2025-05-27T08:51:18.372" v="191"/>
          <ac:spMkLst>
            <pc:docMk/>
            <pc:sldMk cId="1173928663" sldId="550"/>
            <ac:spMk id="5" creationId="{FE2917A0-F937-FD81-A7B9-962619A19E76}"/>
          </ac:spMkLst>
        </pc:spChg>
        <pc:picChg chg="add mod">
          <ac:chgData name="cordula.glatthaar@gmx.de" userId="S::urn:spo:guest#cordula.glatthaar@gmx.de::" providerId="AD" clId="Web-{0C0F96BE-35F3-18EC-EA96-511B225F9C02}" dt="2025-05-27T14:12:18.465" v="6255" actId="1076"/>
          <ac:picMkLst>
            <pc:docMk/>
            <pc:sldMk cId="1173928663" sldId="550"/>
            <ac:picMk id="6" creationId="{9580D225-4A2C-0758-435F-8C9B86BF5DD6}"/>
          </ac:picMkLst>
        </pc:picChg>
      </pc:sldChg>
      <pc:sldChg chg="modSp">
        <pc:chgData name="cordula.glatthaar@gmx.de" userId="S::urn:spo:guest#cordula.glatthaar@gmx.de::" providerId="AD" clId="Web-{0C0F96BE-35F3-18EC-EA96-511B225F9C02}" dt="2025-05-27T14:13:19.419" v="6306" actId="20577"/>
        <pc:sldMkLst>
          <pc:docMk/>
          <pc:sldMk cId="1835380421" sldId="551"/>
        </pc:sldMkLst>
        <pc:spChg chg="mod">
          <ac:chgData name="cordula.glatthaar@gmx.de" userId="S::urn:spo:guest#cordula.glatthaar@gmx.de::" providerId="AD" clId="Web-{0C0F96BE-35F3-18EC-EA96-511B225F9C02}" dt="2025-05-27T14:13:19.419" v="6306" actId="20577"/>
          <ac:spMkLst>
            <pc:docMk/>
            <pc:sldMk cId="1835380421" sldId="551"/>
            <ac:spMk id="3" creationId="{4BCC773F-5BDA-6203-64F3-D5089D5E5894}"/>
          </ac:spMkLst>
        </pc:spChg>
      </pc:sldChg>
      <pc:sldChg chg="del">
        <pc:chgData name="cordula.glatthaar@gmx.de" userId="S::urn:spo:guest#cordula.glatthaar@gmx.de::" providerId="AD" clId="Web-{0C0F96BE-35F3-18EC-EA96-511B225F9C02}" dt="2025-05-27T10:34:16.920" v="3631"/>
        <pc:sldMkLst>
          <pc:docMk/>
          <pc:sldMk cId="3298905847" sldId="556"/>
        </pc:sldMkLst>
      </pc:sldChg>
      <pc:sldChg chg="del">
        <pc:chgData name="cordula.glatthaar@gmx.de" userId="S::urn:spo:guest#cordula.glatthaar@gmx.de::" providerId="AD" clId="Web-{0C0F96BE-35F3-18EC-EA96-511B225F9C02}" dt="2025-05-27T10:34:21.155" v="3632"/>
        <pc:sldMkLst>
          <pc:docMk/>
          <pc:sldMk cId="3344057691" sldId="557"/>
        </pc:sldMkLst>
      </pc:sldChg>
      <pc:sldChg chg="del">
        <pc:chgData name="cordula.glatthaar@gmx.de" userId="S::urn:spo:guest#cordula.glatthaar@gmx.de::" providerId="AD" clId="Web-{0C0F96BE-35F3-18EC-EA96-511B225F9C02}" dt="2025-05-27T10:19:12.676" v="3252"/>
        <pc:sldMkLst>
          <pc:docMk/>
          <pc:sldMk cId="2627901554" sldId="561"/>
        </pc:sldMkLst>
      </pc:sldChg>
      <pc:sldChg chg="del">
        <pc:chgData name="cordula.glatthaar@gmx.de" userId="S::urn:spo:guest#cordula.glatthaar@gmx.de::" providerId="AD" clId="Web-{0C0F96BE-35F3-18EC-EA96-511B225F9C02}" dt="2025-05-27T10:19:02.738" v="3251"/>
        <pc:sldMkLst>
          <pc:docMk/>
          <pc:sldMk cId="1614594916" sldId="563"/>
        </pc:sldMkLst>
      </pc:sldChg>
      <pc:sldChg chg="del">
        <pc:chgData name="cordula.glatthaar@gmx.de" userId="S::urn:spo:guest#cordula.glatthaar@gmx.de::" providerId="AD" clId="Web-{0C0F96BE-35F3-18EC-EA96-511B225F9C02}" dt="2025-05-27T10:34:14.451" v="3629"/>
        <pc:sldMkLst>
          <pc:docMk/>
          <pc:sldMk cId="2211487237" sldId="568"/>
        </pc:sldMkLst>
      </pc:sldChg>
      <pc:sldChg chg="modSp">
        <pc:chgData name="cordula.glatthaar@gmx.de" userId="S::urn:spo:guest#cordula.glatthaar@gmx.de::" providerId="AD" clId="Web-{0C0F96BE-35F3-18EC-EA96-511B225F9C02}" dt="2025-05-27T14:10:33.432" v="6168" actId="20577"/>
        <pc:sldMkLst>
          <pc:docMk/>
          <pc:sldMk cId="2151927986" sldId="570"/>
        </pc:sldMkLst>
        <pc:spChg chg="mod">
          <ac:chgData name="cordula.glatthaar@gmx.de" userId="S::urn:spo:guest#cordula.glatthaar@gmx.de::" providerId="AD" clId="Web-{0C0F96BE-35F3-18EC-EA96-511B225F9C02}" dt="2025-05-27T14:10:33.432" v="6168" actId="20577"/>
          <ac:spMkLst>
            <pc:docMk/>
            <pc:sldMk cId="2151927986" sldId="570"/>
            <ac:spMk id="3" creationId="{84C5FBE6-9A83-5FA9-A9AA-8EAAAFA6CF4A}"/>
          </ac:spMkLst>
        </pc:spChg>
      </pc:sldChg>
      <pc:sldChg chg="modSp">
        <pc:chgData name="cordula.glatthaar@gmx.de" userId="S::urn:spo:guest#cordula.glatthaar@gmx.de::" providerId="AD" clId="Web-{0C0F96BE-35F3-18EC-EA96-511B225F9C02}" dt="2025-05-27T14:11:47.308" v="6249" actId="20577"/>
        <pc:sldMkLst>
          <pc:docMk/>
          <pc:sldMk cId="1441406479" sldId="572"/>
        </pc:sldMkLst>
        <pc:spChg chg="mod">
          <ac:chgData name="cordula.glatthaar@gmx.de" userId="S::urn:spo:guest#cordula.glatthaar@gmx.de::" providerId="AD" clId="Web-{0C0F96BE-35F3-18EC-EA96-511B225F9C02}" dt="2025-05-27T14:11:47.308" v="6249" actId="20577"/>
          <ac:spMkLst>
            <pc:docMk/>
            <pc:sldMk cId="1441406479" sldId="572"/>
            <ac:spMk id="3" creationId="{6ABA2BD1-59E0-02A0-DFF9-CBD21EF8DE46}"/>
          </ac:spMkLst>
        </pc:spChg>
      </pc:sldChg>
      <pc:sldChg chg="add del">
        <pc:chgData name="cordula.glatthaar@gmx.de" userId="S::urn:spo:guest#cordula.glatthaar@gmx.de::" providerId="AD" clId="Web-{0C0F96BE-35F3-18EC-EA96-511B225F9C02}" dt="2025-05-27T10:34:53.812" v="3637"/>
        <pc:sldMkLst>
          <pc:docMk/>
          <pc:sldMk cId="1331087460" sldId="599"/>
        </pc:sldMkLst>
      </pc:sldChg>
      <pc:sldChg chg="modSp">
        <pc:chgData name="cordula.glatthaar@gmx.de" userId="S::urn:spo:guest#cordula.glatthaar@gmx.de::" providerId="AD" clId="Web-{0C0F96BE-35F3-18EC-EA96-511B225F9C02}" dt="2025-05-27T08:57:10.069" v="270" actId="20577"/>
        <pc:sldMkLst>
          <pc:docMk/>
          <pc:sldMk cId="1414065788" sldId="604"/>
        </pc:sldMkLst>
        <pc:spChg chg="mod">
          <ac:chgData name="cordula.glatthaar@gmx.de" userId="S::urn:spo:guest#cordula.glatthaar@gmx.de::" providerId="AD" clId="Web-{0C0F96BE-35F3-18EC-EA96-511B225F9C02}" dt="2025-05-27T08:57:10.069" v="270" actId="20577"/>
          <ac:spMkLst>
            <pc:docMk/>
            <pc:sldMk cId="1414065788" sldId="604"/>
            <ac:spMk id="6" creationId="{D9CEEB70-D46B-BEAF-CA78-81B7F705BBB2}"/>
          </ac:spMkLst>
        </pc:spChg>
      </pc:sldChg>
      <pc:sldChg chg="add del">
        <pc:chgData name="cordula.glatthaar@gmx.de" userId="S::urn:spo:guest#cordula.glatthaar@gmx.de::" providerId="AD" clId="Web-{0C0F96BE-35F3-18EC-EA96-511B225F9C02}" dt="2025-05-27T10:34:48.765" v="3635"/>
        <pc:sldMkLst>
          <pc:docMk/>
          <pc:sldMk cId="996340797" sldId="609"/>
        </pc:sldMkLst>
      </pc:sldChg>
      <pc:sldChg chg="modSp">
        <pc:chgData name="cordula.glatthaar@gmx.de" userId="S::urn:spo:guest#cordula.glatthaar@gmx.de::" providerId="AD" clId="Web-{0C0F96BE-35F3-18EC-EA96-511B225F9C02}" dt="2025-05-27T14:15:05.031" v="6315" actId="20577"/>
        <pc:sldMkLst>
          <pc:docMk/>
          <pc:sldMk cId="3069367390" sldId="610"/>
        </pc:sldMkLst>
        <pc:spChg chg="mod">
          <ac:chgData name="cordula.glatthaar@gmx.de" userId="S::urn:spo:guest#cordula.glatthaar@gmx.de::" providerId="AD" clId="Web-{0C0F96BE-35F3-18EC-EA96-511B225F9C02}" dt="2025-05-27T14:15:05.031" v="6315" actId="20577"/>
          <ac:spMkLst>
            <pc:docMk/>
            <pc:sldMk cId="3069367390" sldId="610"/>
            <ac:spMk id="3" creationId="{1CD193DA-5DEF-0E48-A5A3-0D6B109F0EA1}"/>
          </ac:spMkLst>
        </pc:spChg>
      </pc:sldChg>
      <pc:sldChg chg="modSp">
        <pc:chgData name="cordula.glatthaar@gmx.de" userId="S::urn:spo:guest#cordula.glatthaar@gmx.de::" providerId="AD" clId="Web-{0C0F96BE-35F3-18EC-EA96-511B225F9C02}" dt="2025-05-27T08:57:26.929" v="274" actId="20577"/>
        <pc:sldMkLst>
          <pc:docMk/>
          <pc:sldMk cId="4287501197" sldId="611"/>
        </pc:sldMkLst>
        <pc:spChg chg="mod">
          <ac:chgData name="cordula.glatthaar@gmx.de" userId="S::urn:spo:guest#cordula.glatthaar@gmx.de::" providerId="AD" clId="Web-{0C0F96BE-35F3-18EC-EA96-511B225F9C02}" dt="2025-05-27T08:57:26.929" v="274" actId="20577"/>
          <ac:spMkLst>
            <pc:docMk/>
            <pc:sldMk cId="4287501197" sldId="611"/>
            <ac:spMk id="6" creationId="{2B9191F9-36AE-799E-1CE8-BF6A94317DF8}"/>
          </ac:spMkLst>
        </pc:spChg>
      </pc:sldChg>
      <pc:sldChg chg="modSp">
        <pc:chgData name="cordula.glatthaar@gmx.de" userId="S::urn:spo:guest#cordula.glatthaar@gmx.de::" providerId="AD" clId="Web-{0C0F96BE-35F3-18EC-EA96-511B225F9C02}" dt="2025-05-27T09:00:54.857" v="291" actId="20577"/>
        <pc:sldMkLst>
          <pc:docMk/>
          <pc:sldMk cId="3855423502" sldId="613"/>
        </pc:sldMkLst>
        <pc:spChg chg="mod">
          <ac:chgData name="cordula.glatthaar@gmx.de" userId="S::urn:spo:guest#cordula.glatthaar@gmx.de::" providerId="AD" clId="Web-{0C0F96BE-35F3-18EC-EA96-511B225F9C02}" dt="2025-05-27T09:00:54.857" v="291" actId="20577"/>
          <ac:spMkLst>
            <pc:docMk/>
            <pc:sldMk cId="3855423502" sldId="613"/>
            <ac:spMk id="2" creationId="{23E24A7A-37DF-E594-070C-00609948CA79}"/>
          </ac:spMkLst>
        </pc:spChg>
      </pc:sldChg>
      <pc:sldChg chg="modSp">
        <pc:chgData name="cordula.glatthaar@gmx.de" userId="S::urn:spo:guest#cordula.glatthaar@gmx.de::" providerId="AD" clId="Web-{0C0F96BE-35F3-18EC-EA96-511B225F9C02}" dt="2025-05-27T09:00:21.653" v="285" actId="1076"/>
        <pc:sldMkLst>
          <pc:docMk/>
          <pc:sldMk cId="3087193005" sldId="615"/>
        </pc:sldMkLst>
        <pc:picChg chg="mod modCrop">
          <ac:chgData name="cordula.glatthaar@gmx.de" userId="S::urn:spo:guest#cordula.glatthaar@gmx.de::" providerId="AD" clId="Web-{0C0F96BE-35F3-18EC-EA96-511B225F9C02}" dt="2025-05-27T09:00:21.653" v="285" actId="1076"/>
          <ac:picMkLst>
            <pc:docMk/>
            <pc:sldMk cId="3087193005" sldId="615"/>
            <ac:picMk id="4" creationId="{B33CEB2E-7C57-4140-9B2E-7685A3E2AF55}"/>
          </ac:picMkLst>
        </pc:picChg>
      </pc:sldChg>
      <pc:sldChg chg="modSp">
        <pc:chgData name="cordula.glatthaar@gmx.de" userId="S::urn:spo:guest#cordula.glatthaar@gmx.de::" providerId="AD" clId="Web-{0C0F96BE-35F3-18EC-EA96-511B225F9C02}" dt="2025-05-27T09:58:04.360" v="3095" actId="20577"/>
        <pc:sldMkLst>
          <pc:docMk/>
          <pc:sldMk cId="674818369" sldId="622"/>
        </pc:sldMkLst>
        <pc:spChg chg="mod">
          <ac:chgData name="cordula.glatthaar@gmx.de" userId="S::urn:spo:guest#cordula.glatthaar@gmx.de::" providerId="AD" clId="Web-{0C0F96BE-35F3-18EC-EA96-511B225F9C02}" dt="2025-05-27T09:58:04.360" v="3095" actId="20577"/>
          <ac:spMkLst>
            <pc:docMk/>
            <pc:sldMk cId="674818369" sldId="622"/>
            <ac:spMk id="2" creationId="{A5448CF7-6C7B-9D21-1738-CC37D34264FD}"/>
          </ac:spMkLst>
        </pc:spChg>
      </pc:sldChg>
      <pc:sldChg chg="del">
        <pc:chgData name="cordula.glatthaar@gmx.de" userId="S::urn:spo:guest#cordula.glatthaar@gmx.de::" providerId="AD" clId="Web-{0C0F96BE-35F3-18EC-EA96-511B225F9C02}" dt="2025-05-27T10:24:22.450" v="3392"/>
        <pc:sldMkLst>
          <pc:docMk/>
          <pc:sldMk cId="1444270596" sldId="623"/>
        </pc:sldMkLst>
      </pc:sldChg>
      <pc:sldChg chg="modSp add">
        <pc:chgData name="cordula.glatthaar@gmx.de" userId="S::urn:spo:guest#cordula.glatthaar@gmx.de::" providerId="AD" clId="Web-{0C0F96BE-35F3-18EC-EA96-511B225F9C02}" dt="2025-05-27T08:44:00.985" v="1" actId="1076"/>
        <pc:sldMkLst>
          <pc:docMk/>
          <pc:sldMk cId="1477347353" sldId="624"/>
        </pc:sldMkLst>
        <pc:spChg chg="mod">
          <ac:chgData name="cordula.glatthaar@gmx.de" userId="S::urn:spo:guest#cordula.glatthaar@gmx.de::" providerId="AD" clId="Web-{0C0F96BE-35F3-18EC-EA96-511B225F9C02}" dt="2025-05-27T08:44:00.985" v="1" actId="1076"/>
          <ac:spMkLst>
            <pc:docMk/>
            <pc:sldMk cId="1477347353" sldId="624"/>
            <ac:spMk id="4" creationId="{F09C806B-EC9F-4D57-381D-E4E3DDAE224C}"/>
          </ac:spMkLst>
        </pc:spChg>
      </pc:sldChg>
      <pc:sldChg chg="modSp new">
        <pc:chgData name="cordula.glatthaar@gmx.de" userId="S::urn:spo:guest#cordula.glatthaar@gmx.de::" providerId="AD" clId="Web-{0C0F96BE-35F3-18EC-EA96-511B225F9C02}" dt="2025-05-27T14:11:22.542" v="6247" actId="20577"/>
        <pc:sldMkLst>
          <pc:docMk/>
          <pc:sldMk cId="104673834" sldId="625"/>
        </pc:sldMkLst>
        <pc:spChg chg="mod">
          <ac:chgData name="cordula.glatthaar@gmx.de" userId="S::urn:spo:guest#cordula.glatthaar@gmx.de::" providerId="AD" clId="Web-{0C0F96BE-35F3-18EC-EA96-511B225F9C02}" dt="2025-05-27T08:45:13.753" v="27" actId="1076"/>
          <ac:spMkLst>
            <pc:docMk/>
            <pc:sldMk cId="104673834" sldId="625"/>
            <ac:spMk id="2" creationId="{C87EA972-BFE0-827A-F508-DA837D98AF10}"/>
          </ac:spMkLst>
        </pc:spChg>
        <pc:spChg chg="mod">
          <ac:chgData name="cordula.glatthaar@gmx.de" userId="S::urn:spo:guest#cordula.glatthaar@gmx.de::" providerId="AD" clId="Web-{0C0F96BE-35F3-18EC-EA96-511B225F9C02}" dt="2025-05-27T14:11:22.542" v="6247" actId="20577"/>
          <ac:spMkLst>
            <pc:docMk/>
            <pc:sldMk cId="104673834" sldId="625"/>
            <ac:spMk id="3" creationId="{26F39AA6-E156-E218-5FF2-F5A69A346005}"/>
          </ac:spMkLst>
        </pc:spChg>
      </pc:sldChg>
      <pc:sldChg chg="new del">
        <pc:chgData name="cordula.glatthaar@gmx.de" userId="S::urn:spo:guest#cordula.glatthaar@gmx.de::" providerId="AD" clId="Web-{0C0F96BE-35F3-18EC-EA96-511B225F9C02}" dt="2025-05-27T09:04:22.206" v="294"/>
        <pc:sldMkLst>
          <pc:docMk/>
          <pc:sldMk cId="2596859" sldId="626"/>
        </pc:sldMkLst>
      </pc:sldChg>
      <pc:sldChg chg="modSp new">
        <pc:chgData name="cordula.glatthaar@gmx.de" userId="S::urn:spo:guest#cordula.glatthaar@gmx.de::" providerId="AD" clId="Web-{0C0F96BE-35F3-18EC-EA96-511B225F9C02}" dt="2025-05-27T09:08:07.244" v="441" actId="20577"/>
        <pc:sldMkLst>
          <pc:docMk/>
          <pc:sldMk cId="3222754030" sldId="627"/>
        </pc:sldMkLst>
        <pc:spChg chg="mod">
          <ac:chgData name="cordula.glatthaar@gmx.de" userId="S::urn:spo:guest#cordula.glatthaar@gmx.de::" providerId="AD" clId="Web-{0C0F96BE-35F3-18EC-EA96-511B225F9C02}" dt="2025-05-27T09:04:32.051" v="302" actId="14100"/>
          <ac:spMkLst>
            <pc:docMk/>
            <pc:sldMk cId="3222754030" sldId="627"/>
            <ac:spMk id="2" creationId="{2619921C-41F8-9512-BB78-C10F3AC6F768}"/>
          </ac:spMkLst>
        </pc:spChg>
        <pc:spChg chg="mod">
          <ac:chgData name="cordula.glatthaar@gmx.de" userId="S::urn:spo:guest#cordula.glatthaar@gmx.de::" providerId="AD" clId="Web-{0C0F96BE-35F3-18EC-EA96-511B225F9C02}" dt="2025-05-27T09:08:07.244" v="441" actId="20577"/>
          <ac:spMkLst>
            <pc:docMk/>
            <pc:sldMk cId="3222754030" sldId="627"/>
            <ac:spMk id="3" creationId="{D9FBB4C9-B68B-36DE-4CC6-69ED82353D54}"/>
          </ac:spMkLst>
        </pc:spChg>
      </pc:sldChg>
      <pc:sldChg chg="modSp new ord">
        <pc:chgData name="cordula.glatthaar@gmx.de" userId="S::urn:spo:guest#cordula.glatthaar@gmx.de::" providerId="AD" clId="Web-{0C0F96BE-35F3-18EC-EA96-511B225F9C02}" dt="2025-05-27T09:18:26.793" v="1032"/>
        <pc:sldMkLst>
          <pc:docMk/>
          <pc:sldMk cId="1125448867" sldId="628"/>
        </pc:sldMkLst>
        <pc:spChg chg="mod">
          <ac:chgData name="cordula.glatthaar@gmx.de" userId="S::urn:spo:guest#cordula.glatthaar@gmx.de::" providerId="AD" clId="Web-{0C0F96BE-35F3-18EC-EA96-511B225F9C02}" dt="2025-05-27T09:08:37.901" v="455" actId="20577"/>
          <ac:spMkLst>
            <pc:docMk/>
            <pc:sldMk cId="1125448867" sldId="628"/>
            <ac:spMk id="2" creationId="{140C864A-5001-532E-EF9F-3D41A4AB2C2B}"/>
          </ac:spMkLst>
        </pc:spChg>
        <pc:spChg chg="mod">
          <ac:chgData name="cordula.glatthaar@gmx.de" userId="S::urn:spo:guest#cordula.glatthaar@gmx.de::" providerId="AD" clId="Web-{0C0F96BE-35F3-18EC-EA96-511B225F9C02}" dt="2025-05-27T09:09:42.622" v="479" actId="14100"/>
          <ac:spMkLst>
            <pc:docMk/>
            <pc:sldMk cId="1125448867" sldId="628"/>
            <ac:spMk id="3" creationId="{F4F70391-EBF4-510C-1C33-BA0833346C78}"/>
          </ac:spMkLst>
        </pc:spChg>
      </pc:sldChg>
      <pc:sldChg chg="modSp new ord">
        <pc:chgData name="cordula.glatthaar@gmx.de" userId="S::urn:spo:guest#cordula.glatthaar@gmx.de::" providerId="AD" clId="Web-{0C0F96BE-35F3-18EC-EA96-511B225F9C02}" dt="2025-05-27T09:40:11.064" v="2472"/>
        <pc:sldMkLst>
          <pc:docMk/>
          <pc:sldMk cId="165144116" sldId="629"/>
        </pc:sldMkLst>
        <pc:spChg chg="mod">
          <ac:chgData name="cordula.glatthaar@gmx.de" userId="S::urn:spo:guest#cordula.glatthaar@gmx.de::" providerId="AD" clId="Web-{0C0F96BE-35F3-18EC-EA96-511B225F9C02}" dt="2025-05-27T09:12:46.158" v="496" actId="20577"/>
          <ac:spMkLst>
            <pc:docMk/>
            <pc:sldMk cId="165144116" sldId="629"/>
            <ac:spMk id="2" creationId="{D3A1B5D6-A722-3880-152E-AC35050B551E}"/>
          </ac:spMkLst>
        </pc:spChg>
        <pc:spChg chg="mod">
          <ac:chgData name="cordula.glatthaar@gmx.de" userId="S::urn:spo:guest#cordula.glatthaar@gmx.de::" providerId="AD" clId="Web-{0C0F96BE-35F3-18EC-EA96-511B225F9C02}" dt="2025-05-27T09:21:23.517" v="1065" actId="20577"/>
          <ac:spMkLst>
            <pc:docMk/>
            <pc:sldMk cId="165144116" sldId="629"/>
            <ac:spMk id="3" creationId="{E20CF395-EF0C-9432-9A24-B68E518CFA63}"/>
          </ac:spMkLst>
        </pc:spChg>
      </pc:sldChg>
      <pc:sldChg chg="modSp new ord">
        <pc:chgData name="cordula.glatthaar@gmx.de" userId="S::urn:spo:guest#cordula.glatthaar@gmx.de::" providerId="AD" clId="Web-{0C0F96BE-35F3-18EC-EA96-511B225F9C02}" dt="2025-05-27T09:40:14.970" v="2473"/>
        <pc:sldMkLst>
          <pc:docMk/>
          <pc:sldMk cId="2360854245" sldId="630"/>
        </pc:sldMkLst>
        <pc:spChg chg="mod">
          <ac:chgData name="cordula.glatthaar@gmx.de" userId="S::urn:spo:guest#cordula.glatthaar@gmx.de::" providerId="AD" clId="Web-{0C0F96BE-35F3-18EC-EA96-511B225F9C02}" dt="2025-05-27T09:22:02.705" v="1093" actId="20577"/>
          <ac:spMkLst>
            <pc:docMk/>
            <pc:sldMk cId="2360854245" sldId="630"/>
            <ac:spMk id="2" creationId="{405D6A08-AAED-99E0-4E68-3D392058EFAF}"/>
          </ac:spMkLst>
        </pc:spChg>
      </pc:sldChg>
      <pc:sldChg chg="add del">
        <pc:chgData name="cordula.glatthaar@gmx.de" userId="S::urn:spo:guest#cordula.glatthaar@gmx.de::" providerId="AD" clId="Web-{0C0F96BE-35F3-18EC-EA96-511B225F9C02}" dt="2025-05-27T09:19:26.482" v="1037"/>
        <pc:sldMkLst>
          <pc:docMk/>
          <pc:sldMk cId="3385568675" sldId="630"/>
        </pc:sldMkLst>
      </pc:sldChg>
      <pc:sldChg chg="modSp new">
        <pc:chgData name="cordula.glatthaar@gmx.de" userId="S::urn:spo:guest#cordula.glatthaar@gmx.de::" providerId="AD" clId="Web-{0C0F96BE-35F3-18EC-EA96-511B225F9C02}" dt="2025-05-27T09:28:19.575" v="1531" actId="20577"/>
        <pc:sldMkLst>
          <pc:docMk/>
          <pc:sldMk cId="2301323902" sldId="631"/>
        </pc:sldMkLst>
        <pc:spChg chg="mod">
          <ac:chgData name="cordula.glatthaar@gmx.de" userId="S::urn:spo:guest#cordula.glatthaar@gmx.de::" providerId="AD" clId="Web-{0C0F96BE-35F3-18EC-EA96-511B225F9C02}" dt="2025-05-27T09:22:34.144" v="1119" actId="20577"/>
          <ac:spMkLst>
            <pc:docMk/>
            <pc:sldMk cId="2301323902" sldId="631"/>
            <ac:spMk id="2" creationId="{AED5E999-386F-BE7F-9AB1-6C16FBC8ABB9}"/>
          </ac:spMkLst>
        </pc:spChg>
        <pc:spChg chg="mod">
          <ac:chgData name="cordula.glatthaar@gmx.de" userId="S::urn:spo:guest#cordula.glatthaar@gmx.de::" providerId="AD" clId="Web-{0C0F96BE-35F3-18EC-EA96-511B225F9C02}" dt="2025-05-27T09:28:19.575" v="1531" actId="20577"/>
          <ac:spMkLst>
            <pc:docMk/>
            <pc:sldMk cId="2301323902" sldId="631"/>
            <ac:spMk id="3" creationId="{22917169-E2EA-B2A8-5F0D-7CCD51B2D9B1}"/>
          </ac:spMkLst>
        </pc:spChg>
      </pc:sldChg>
      <pc:sldChg chg="modSp new">
        <pc:chgData name="cordula.glatthaar@gmx.de" userId="S::urn:spo:guest#cordula.glatthaar@gmx.de::" providerId="AD" clId="Web-{0C0F96BE-35F3-18EC-EA96-511B225F9C02}" dt="2025-05-27T09:33:53.007" v="2036" actId="20577"/>
        <pc:sldMkLst>
          <pc:docMk/>
          <pc:sldMk cId="958063375" sldId="632"/>
        </pc:sldMkLst>
        <pc:spChg chg="mod">
          <ac:chgData name="cordula.glatthaar@gmx.de" userId="S::urn:spo:guest#cordula.glatthaar@gmx.de::" providerId="AD" clId="Web-{0C0F96BE-35F3-18EC-EA96-511B225F9C02}" dt="2025-05-27T09:28:55.545" v="1550" actId="20577"/>
          <ac:spMkLst>
            <pc:docMk/>
            <pc:sldMk cId="958063375" sldId="632"/>
            <ac:spMk id="2" creationId="{48ECEB36-C31A-7C39-05CC-2712CD835F46}"/>
          </ac:spMkLst>
        </pc:spChg>
        <pc:spChg chg="mod">
          <ac:chgData name="cordula.glatthaar@gmx.de" userId="S::urn:spo:guest#cordula.glatthaar@gmx.de::" providerId="AD" clId="Web-{0C0F96BE-35F3-18EC-EA96-511B225F9C02}" dt="2025-05-27T09:33:53.007" v="2036" actId="20577"/>
          <ac:spMkLst>
            <pc:docMk/>
            <pc:sldMk cId="958063375" sldId="632"/>
            <ac:spMk id="3" creationId="{1CD271B9-0F92-07A7-2A93-2A1A25486971}"/>
          </ac:spMkLst>
        </pc:spChg>
      </pc:sldChg>
      <pc:sldChg chg="addSp modSp new">
        <pc:chgData name="cordula.glatthaar@gmx.de" userId="S::urn:spo:guest#cordula.glatthaar@gmx.de::" providerId="AD" clId="Web-{0C0F96BE-35F3-18EC-EA96-511B225F9C02}" dt="2025-05-27T09:38:35.702" v="2399" actId="20577"/>
        <pc:sldMkLst>
          <pc:docMk/>
          <pc:sldMk cId="756562727" sldId="633"/>
        </pc:sldMkLst>
        <pc:spChg chg="mod">
          <ac:chgData name="cordula.glatthaar@gmx.de" userId="S::urn:spo:guest#cordula.glatthaar@gmx.de::" providerId="AD" clId="Web-{0C0F96BE-35F3-18EC-EA96-511B225F9C02}" dt="2025-05-27T09:34:13.788" v="2099" actId="20577"/>
          <ac:spMkLst>
            <pc:docMk/>
            <pc:sldMk cId="756562727" sldId="633"/>
            <ac:spMk id="2" creationId="{93E7BFB2-37B6-8EEA-9F14-968B5DD2E5B5}"/>
          </ac:spMkLst>
        </pc:spChg>
        <pc:spChg chg="mod">
          <ac:chgData name="cordula.glatthaar@gmx.de" userId="S::urn:spo:guest#cordula.glatthaar@gmx.de::" providerId="AD" clId="Web-{0C0F96BE-35F3-18EC-EA96-511B225F9C02}" dt="2025-05-27T09:38:35.702" v="2399" actId="20577"/>
          <ac:spMkLst>
            <pc:docMk/>
            <pc:sldMk cId="756562727" sldId="633"/>
            <ac:spMk id="3" creationId="{05123570-3E1A-810C-F6E3-70E0AA657117}"/>
          </ac:spMkLst>
        </pc:spChg>
        <pc:spChg chg="add mod">
          <ac:chgData name="cordula.glatthaar@gmx.de" userId="S::urn:spo:guest#cordula.glatthaar@gmx.de::" providerId="AD" clId="Web-{0C0F96BE-35F3-18EC-EA96-511B225F9C02}" dt="2025-05-27T09:34:59.368" v="2163" actId="1076"/>
          <ac:spMkLst>
            <pc:docMk/>
            <pc:sldMk cId="756562727" sldId="633"/>
            <ac:spMk id="4" creationId="{5F43A2D6-F9BD-F0B2-78C4-B47529CEEA96}"/>
          </ac:spMkLst>
        </pc:spChg>
        <pc:spChg chg="add mod">
          <ac:chgData name="cordula.glatthaar@gmx.de" userId="S::urn:spo:guest#cordula.glatthaar@gmx.de::" providerId="AD" clId="Web-{0C0F96BE-35F3-18EC-EA96-511B225F9C02}" dt="2025-05-27T09:36:12.292" v="2288" actId="1076"/>
          <ac:spMkLst>
            <pc:docMk/>
            <pc:sldMk cId="756562727" sldId="633"/>
            <ac:spMk id="5" creationId="{2324CAA5-3320-BE75-72BB-FF3411BDC996}"/>
          </ac:spMkLst>
        </pc:spChg>
      </pc:sldChg>
      <pc:sldChg chg="modSp new">
        <pc:chgData name="cordula.glatthaar@gmx.de" userId="S::urn:spo:guest#cordula.glatthaar@gmx.de::" providerId="AD" clId="Web-{0C0F96BE-35F3-18EC-EA96-511B225F9C02}" dt="2025-05-27T09:39:22.031" v="2455" actId="20577"/>
        <pc:sldMkLst>
          <pc:docMk/>
          <pc:sldMk cId="4151971713" sldId="634"/>
        </pc:sldMkLst>
        <pc:spChg chg="mod">
          <ac:chgData name="cordula.glatthaar@gmx.de" userId="S::urn:spo:guest#cordula.glatthaar@gmx.de::" providerId="AD" clId="Web-{0C0F96BE-35F3-18EC-EA96-511B225F9C02}" dt="2025-05-27T09:39:11.656" v="2425" actId="20577"/>
          <ac:spMkLst>
            <pc:docMk/>
            <pc:sldMk cId="4151971713" sldId="634"/>
            <ac:spMk id="2" creationId="{F341A0B7-A8E6-DBD2-3696-A8923FEBE105}"/>
          </ac:spMkLst>
        </pc:spChg>
        <pc:spChg chg="mod">
          <ac:chgData name="cordula.glatthaar@gmx.de" userId="S::urn:spo:guest#cordula.glatthaar@gmx.de::" providerId="AD" clId="Web-{0C0F96BE-35F3-18EC-EA96-511B225F9C02}" dt="2025-05-27T09:39:22.031" v="2455" actId="20577"/>
          <ac:spMkLst>
            <pc:docMk/>
            <pc:sldMk cId="4151971713" sldId="634"/>
            <ac:spMk id="3" creationId="{F2DA146D-2710-F491-D08B-428D7FAF9014}"/>
          </ac:spMkLst>
        </pc:spChg>
      </pc:sldChg>
      <pc:sldChg chg="addSp delSp modSp new">
        <pc:chgData name="cordula.glatthaar@gmx.de" userId="S::urn:spo:guest#cordula.glatthaar@gmx.de::" providerId="AD" clId="Web-{0C0F96BE-35F3-18EC-EA96-511B225F9C02}" dt="2025-05-27T14:14:03.920" v="6309" actId="20577"/>
        <pc:sldMkLst>
          <pc:docMk/>
          <pc:sldMk cId="2993272939" sldId="635"/>
        </pc:sldMkLst>
        <pc:spChg chg="del mod">
          <ac:chgData name="cordula.glatthaar@gmx.de" userId="S::urn:spo:guest#cordula.glatthaar@gmx.de::" providerId="AD" clId="Web-{0C0F96BE-35F3-18EC-EA96-511B225F9C02}" dt="2025-05-27T09:40:33.440" v="2474"/>
          <ac:spMkLst>
            <pc:docMk/>
            <pc:sldMk cId="2993272939" sldId="635"/>
            <ac:spMk id="2" creationId="{783FBD46-84F2-AA64-2740-DFA5D1CFB295}"/>
          </ac:spMkLst>
        </pc:spChg>
        <pc:spChg chg="mod">
          <ac:chgData name="cordula.glatthaar@gmx.de" userId="S::urn:spo:guest#cordula.glatthaar@gmx.de::" providerId="AD" clId="Web-{0C0F96BE-35F3-18EC-EA96-511B225F9C02}" dt="2025-05-27T14:14:03.920" v="6309" actId="20577"/>
          <ac:spMkLst>
            <pc:docMk/>
            <pc:sldMk cId="2993272939" sldId="635"/>
            <ac:spMk id="3" creationId="{BF206EEC-A2E2-9089-6D3A-68237CBA8B42}"/>
          </ac:spMkLst>
        </pc:spChg>
        <pc:spChg chg="add del mod">
          <ac:chgData name="cordula.glatthaar@gmx.de" userId="S::urn:spo:guest#cordula.glatthaar@gmx.de::" providerId="AD" clId="Web-{0C0F96BE-35F3-18EC-EA96-511B225F9C02}" dt="2025-05-27T09:40:39.659" v="2476"/>
          <ac:spMkLst>
            <pc:docMk/>
            <pc:sldMk cId="2993272939" sldId="635"/>
            <ac:spMk id="5" creationId="{535C61C5-7810-8079-2EA7-A3CAE8220A52}"/>
          </ac:spMkLst>
        </pc:spChg>
      </pc:sldChg>
      <pc:sldChg chg="add">
        <pc:chgData name="cordula.glatthaar@gmx.de" userId="S::urn:spo:guest#cordula.glatthaar@gmx.de::" providerId="AD" clId="Web-{0C0F96BE-35F3-18EC-EA96-511B225F9C02}" dt="2025-05-27T09:47:26.998" v="3034"/>
        <pc:sldMkLst>
          <pc:docMk/>
          <pc:sldMk cId="2972618298" sldId="636"/>
        </pc:sldMkLst>
      </pc:sldChg>
      <pc:sldChg chg="new del">
        <pc:chgData name="cordula.glatthaar@gmx.de" userId="S::urn:spo:guest#cordula.glatthaar@gmx.de::" providerId="AD" clId="Web-{0C0F96BE-35F3-18EC-EA96-511B225F9C02}" dt="2025-05-27T09:48:37.422" v="3043"/>
        <pc:sldMkLst>
          <pc:docMk/>
          <pc:sldMk cId="1524028823" sldId="637"/>
        </pc:sldMkLst>
      </pc:sldChg>
      <pc:sldChg chg="modSp new">
        <pc:chgData name="cordula.glatthaar@gmx.de" userId="S::urn:spo:guest#cordula.glatthaar@gmx.de::" providerId="AD" clId="Web-{0C0F96BE-35F3-18EC-EA96-511B225F9C02}" dt="2025-05-27T09:48:52.047" v="3071" actId="20577"/>
        <pc:sldMkLst>
          <pc:docMk/>
          <pc:sldMk cId="1480969328" sldId="638"/>
        </pc:sldMkLst>
        <pc:spChg chg="mod">
          <ac:chgData name="cordula.glatthaar@gmx.de" userId="S::urn:spo:guest#cordula.glatthaar@gmx.de::" providerId="AD" clId="Web-{0C0F96BE-35F3-18EC-EA96-511B225F9C02}" dt="2025-05-27T09:48:52.047" v="3071" actId="20577"/>
          <ac:spMkLst>
            <pc:docMk/>
            <pc:sldMk cId="1480969328" sldId="638"/>
            <ac:spMk id="2" creationId="{F50A4AF4-F3A3-29A4-10D0-7232CC07830C}"/>
          </ac:spMkLst>
        </pc:spChg>
      </pc:sldChg>
      <pc:sldChg chg="modSp new">
        <pc:chgData name="cordula.glatthaar@gmx.de" userId="S::urn:spo:guest#cordula.glatthaar@gmx.de::" providerId="AD" clId="Web-{0C0F96BE-35F3-18EC-EA96-511B225F9C02}" dt="2025-05-27T09:49:30.330" v="3087" actId="20577"/>
        <pc:sldMkLst>
          <pc:docMk/>
          <pc:sldMk cId="350173975" sldId="639"/>
        </pc:sldMkLst>
        <pc:spChg chg="mod">
          <ac:chgData name="cordula.glatthaar@gmx.de" userId="S::urn:spo:guest#cordula.glatthaar@gmx.de::" providerId="AD" clId="Web-{0C0F96BE-35F3-18EC-EA96-511B225F9C02}" dt="2025-05-27T09:49:21.392" v="3079" actId="20577"/>
          <ac:spMkLst>
            <pc:docMk/>
            <pc:sldMk cId="350173975" sldId="639"/>
            <ac:spMk id="2" creationId="{D31263BC-7566-0CE9-3E63-08566E3EF51E}"/>
          </ac:spMkLst>
        </pc:spChg>
        <pc:spChg chg="mod">
          <ac:chgData name="cordula.glatthaar@gmx.de" userId="S::urn:spo:guest#cordula.glatthaar@gmx.de::" providerId="AD" clId="Web-{0C0F96BE-35F3-18EC-EA96-511B225F9C02}" dt="2025-05-27T09:49:30.330" v="3087" actId="20577"/>
          <ac:spMkLst>
            <pc:docMk/>
            <pc:sldMk cId="350173975" sldId="639"/>
            <ac:spMk id="3" creationId="{E0D97358-633E-452B-2E27-1BB9718676A6}"/>
          </ac:spMkLst>
        </pc:spChg>
      </pc:sldChg>
      <pc:sldChg chg="add">
        <pc:chgData name="cordula.glatthaar@gmx.de" userId="S::urn:spo:guest#cordula.glatthaar@gmx.de::" providerId="AD" clId="Web-{0C0F96BE-35F3-18EC-EA96-511B225F9C02}" dt="2025-05-27T09:57:34.343" v="3089"/>
        <pc:sldMkLst>
          <pc:docMk/>
          <pc:sldMk cId="2780674880" sldId="640"/>
        </pc:sldMkLst>
      </pc:sldChg>
      <pc:sldChg chg="addSp delSp modSp new">
        <pc:chgData name="cordula.glatthaar@gmx.de" userId="S::urn:spo:guest#cordula.glatthaar@gmx.de::" providerId="AD" clId="Web-{0C0F96BE-35F3-18EC-EA96-511B225F9C02}" dt="2025-05-27T10:09:39.895" v="3159" actId="20577"/>
        <pc:sldMkLst>
          <pc:docMk/>
          <pc:sldMk cId="3097959874" sldId="641"/>
        </pc:sldMkLst>
        <pc:spChg chg="del">
          <ac:chgData name="cordula.glatthaar@gmx.de" userId="S::urn:spo:guest#cordula.glatthaar@gmx.de::" providerId="AD" clId="Web-{0C0F96BE-35F3-18EC-EA96-511B225F9C02}" dt="2025-05-27T10:04:04.604" v="3101"/>
          <ac:spMkLst>
            <pc:docMk/>
            <pc:sldMk cId="3097959874" sldId="641"/>
            <ac:spMk id="2" creationId="{F74159E0-1AB8-9B45-931C-8C4AE86968F7}"/>
          </ac:spMkLst>
        </pc:spChg>
        <pc:spChg chg="del mod">
          <ac:chgData name="cordula.glatthaar@gmx.de" userId="S::urn:spo:guest#cordula.glatthaar@gmx.de::" providerId="AD" clId="Web-{0C0F96BE-35F3-18EC-EA96-511B225F9C02}" dt="2025-05-27T10:04:10.573" v="3103"/>
          <ac:spMkLst>
            <pc:docMk/>
            <pc:sldMk cId="3097959874" sldId="641"/>
            <ac:spMk id="3" creationId="{D891C51E-0E8B-0F49-0B73-5F2ADC0D3349}"/>
          </ac:spMkLst>
        </pc:spChg>
        <pc:spChg chg="add mod">
          <ac:chgData name="cordula.glatthaar@gmx.de" userId="S::urn:spo:guest#cordula.glatthaar@gmx.de::" providerId="AD" clId="Web-{0C0F96BE-35F3-18EC-EA96-511B225F9C02}" dt="2025-05-27T10:09:39.895" v="3159" actId="20577"/>
          <ac:spMkLst>
            <pc:docMk/>
            <pc:sldMk cId="3097959874" sldId="641"/>
            <ac:spMk id="5" creationId="{16FE25D3-6460-015E-ADAD-AC7DCDD0994E}"/>
          </ac:spMkLst>
        </pc:spChg>
        <pc:picChg chg="add mod ord">
          <ac:chgData name="cordula.glatthaar@gmx.de" userId="S::urn:spo:guest#cordula.glatthaar@gmx.de::" providerId="AD" clId="Web-{0C0F96BE-35F3-18EC-EA96-511B225F9C02}" dt="2025-05-27T10:04:38.355" v="3111" actId="14100"/>
          <ac:picMkLst>
            <pc:docMk/>
            <pc:sldMk cId="3097959874" sldId="641"/>
            <ac:picMk id="4" creationId="{8426E056-19E3-5B31-B71A-52D69C8AB0FB}"/>
          </ac:picMkLst>
        </pc:picChg>
      </pc:sldChg>
      <pc:sldChg chg="addSp delSp modSp new">
        <pc:chgData name="cordula.glatthaar@gmx.de" userId="S::urn:spo:guest#cordula.glatthaar@gmx.de::" providerId="AD" clId="Web-{0C0F96BE-35F3-18EC-EA96-511B225F9C02}" dt="2025-05-27T10:15:29.436" v="3209"/>
        <pc:sldMkLst>
          <pc:docMk/>
          <pc:sldMk cId="1508215275" sldId="642"/>
        </pc:sldMkLst>
        <pc:spChg chg="del">
          <ac:chgData name="cordula.glatthaar@gmx.de" userId="S::urn:spo:guest#cordula.glatthaar@gmx.de::" providerId="AD" clId="Web-{0C0F96BE-35F3-18EC-EA96-511B225F9C02}" dt="2025-05-27T10:10:19.318" v="3161"/>
          <ac:spMkLst>
            <pc:docMk/>
            <pc:sldMk cId="1508215275" sldId="642"/>
            <ac:spMk id="2" creationId="{71861266-B068-974F-F378-B5BA3E6EE9F5}"/>
          </ac:spMkLst>
        </pc:spChg>
        <pc:spChg chg="del mod">
          <ac:chgData name="cordula.glatthaar@gmx.de" userId="S::urn:spo:guest#cordula.glatthaar@gmx.de::" providerId="AD" clId="Web-{0C0F96BE-35F3-18EC-EA96-511B225F9C02}" dt="2025-05-27T10:10:24.380" v="3163"/>
          <ac:spMkLst>
            <pc:docMk/>
            <pc:sldMk cId="1508215275" sldId="642"/>
            <ac:spMk id="3" creationId="{AE8AE870-E791-7D8D-3BDA-8FA1FBD0F9DE}"/>
          </ac:spMkLst>
        </pc:spChg>
        <pc:spChg chg="add del mod">
          <ac:chgData name="cordula.glatthaar@gmx.de" userId="S::urn:spo:guest#cordula.glatthaar@gmx.de::" providerId="AD" clId="Web-{0C0F96BE-35F3-18EC-EA96-511B225F9C02}" dt="2025-05-27T10:15:29.436" v="3209"/>
          <ac:spMkLst>
            <pc:docMk/>
            <pc:sldMk cId="1508215275" sldId="642"/>
            <ac:spMk id="5" creationId="{E4829080-4E97-7C96-4774-142287EF98D0}"/>
          </ac:spMkLst>
        </pc:spChg>
        <pc:spChg chg="add del mod">
          <ac:chgData name="cordula.glatthaar@gmx.de" userId="S::urn:spo:guest#cordula.glatthaar@gmx.de::" providerId="AD" clId="Web-{0C0F96BE-35F3-18EC-EA96-511B225F9C02}" dt="2025-05-27T10:15:05.044" v="3206"/>
          <ac:spMkLst>
            <pc:docMk/>
            <pc:sldMk cId="1508215275" sldId="642"/>
            <ac:spMk id="7" creationId="{4A6DC21F-771E-CE6D-FAFD-95685DEFE19B}"/>
          </ac:spMkLst>
        </pc:spChg>
        <pc:picChg chg="add del mod ord">
          <ac:chgData name="cordula.glatthaar@gmx.de" userId="S::urn:spo:guest#cordula.glatthaar@gmx.de::" providerId="AD" clId="Web-{0C0F96BE-35F3-18EC-EA96-511B225F9C02}" dt="2025-05-27T10:11:52.242" v="3204"/>
          <ac:picMkLst>
            <pc:docMk/>
            <pc:sldMk cId="1508215275" sldId="642"/>
            <ac:picMk id="4" creationId="{E240662D-42EA-57DF-70BC-AA0C00A271D1}"/>
          </ac:picMkLst>
        </pc:picChg>
        <pc:picChg chg="add mod ord">
          <ac:chgData name="cordula.glatthaar@gmx.de" userId="S::urn:spo:guest#cordula.glatthaar@gmx.de::" providerId="AD" clId="Web-{0C0F96BE-35F3-18EC-EA96-511B225F9C02}" dt="2025-05-27T10:15:18.295" v="3207" actId="1076"/>
          <ac:picMkLst>
            <pc:docMk/>
            <pc:sldMk cId="1508215275" sldId="642"/>
            <ac:picMk id="8" creationId="{FB576211-97BE-8E43-1BE8-3248EBDACE80}"/>
          </ac:picMkLst>
        </pc:picChg>
      </pc:sldChg>
      <pc:sldChg chg="add">
        <pc:chgData name="cordula.glatthaar@gmx.de" userId="S::urn:spo:guest#cordula.glatthaar@gmx.de::" providerId="AD" clId="Web-{0C0F96BE-35F3-18EC-EA96-511B225F9C02}" dt="2025-05-27T10:17:01.673" v="3213"/>
        <pc:sldMkLst>
          <pc:docMk/>
          <pc:sldMk cId="2371368074" sldId="643"/>
        </pc:sldMkLst>
      </pc:sldChg>
      <pc:sldChg chg="add">
        <pc:chgData name="cordula.glatthaar@gmx.de" userId="S::urn:spo:guest#cordula.glatthaar@gmx.de::" providerId="AD" clId="Web-{0C0F96BE-35F3-18EC-EA96-511B225F9C02}" dt="2025-05-27T10:20:19.053" v="3256"/>
        <pc:sldMkLst>
          <pc:docMk/>
          <pc:sldMk cId="2015478692" sldId="644"/>
        </pc:sldMkLst>
      </pc:sldChg>
      <pc:sldChg chg="modSp new ord">
        <pc:chgData name="cordula.glatthaar@gmx.de" userId="S::urn:spo:guest#cordula.glatthaar@gmx.de::" providerId="AD" clId="Web-{0C0F96BE-35F3-18EC-EA96-511B225F9C02}" dt="2025-05-27T10:28:26.442" v="3515"/>
        <pc:sldMkLst>
          <pc:docMk/>
          <pc:sldMk cId="1680013997" sldId="646"/>
        </pc:sldMkLst>
        <pc:spChg chg="mod">
          <ac:chgData name="cordula.glatthaar@gmx.de" userId="S::urn:spo:guest#cordula.glatthaar@gmx.de::" providerId="AD" clId="Web-{0C0F96BE-35F3-18EC-EA96-511B225F9C02}" dt="2025-05-27T10:26:08.594" v="3467" actId="20577"/>
          <ac:spMkLst>
            <pc:docMk/>
            <pc:sldMk cId="1680013997" sldId="646"/>
            <ac:spMk id="2" creationId="{AE9F3295-9851-4439-0A94-CD87F3EFCF0A}"/>
          </ac:spMkLst>
        </pc:spChg>
        <pc:spChg chg="mod">
          <ac:chgData name="cordula.glatthaar@gmx.de" userId="S::urn:spo:guest#cordula.glatthaar@gmx.de::" providerId="AD" clId="Web-{0C0F96BE-35F3-18EC-EA96-511B225F9C02}" dt="2025-05-27T10:28:03.394" v="3512" actId="20577"/>
          <ac:spMkLst>
            <pc:docMk/>
            <pc:sldMk cId="1680013997" sldId="646"/>
            <ac:spMk id="3" creationId="{A7C0A27F-2631-C912-847E-B32F0A1CCD33}"/>
          </ac:spMkLst>
        </pc:spChg>
      </pc:sldChg>
      <pc:sldChg chg="modSp new">
        <pc:chgData name="cordula.glatthaar@gmx.de" userId="S::urn:spo:guest#cordula.glatthaar@gmx.de::" providerId="AD" clId="Web-{0C0F96BE-35F3-18EC-EA96-511B225F9C02}" dt="2025-05-27T10:24:11.685" v="3391" actId="20577"/>
        <pc:sldMkLst>
          <pc:docMk/>
          <pc:sldMk cId="3086708641" sldId="647"/>
        </pc:sldMkLst>
        <pc:spChg chg="mod">
          <ac:chgData name="cordula.glatthaar@gmx.de" userId="S::urn:spo:guest#cordula.glatthaar@gmx.de::" providerId="AD" clId="Web-{0C0F96BE-35F3-18EC-EA96-511B225F9C02}" dt="2025-05-27T10:23:37.121" v="3320" actId="20577"/>
          <ac:spMkLst>
            <pc:docMk/>
            <pc:sldMk cId="3086708641" sldId="647"/>
            <ac:spMk id="2" creationId="{69ED80FA-FF2D-E05E-3866-52713300A2FD}"/>
          </ac:spMkLst>
        </pc:spChg>
        <pc:spChg chg="mod">
          <ac:chgData name="cordula.glatthaar@gmx.de" userId="S::urn:spo:guest#cordula.glatthaar@gmx.de::" providerId="AD" clId="Web-{0C0F96BE-35F3-18EC-EA96-511B225F9C02}" dt="2025-05-27T10:24:11.685" v="3391" actId="20577"/>
          <ac:spMkLst>
            <pc:docMk/>
            <pc:sldMk cId="3086708641" sldId="647"/>
            <ac:spMk id="3" creationId="{290E361D-FFD9-32FC-2B4E-961470B03DE9}"/>
          </ac:spMkLst>
        </pc:spChg>
      </pc:sldChg>
      <pc:sldChg chg="modSp add del">
        <pc:chgData name="cordula.glatthaar@gmx.de" userId="S::urn:spo:guest#cordula.glatthaar@gmx.de::" providerId="AD" clId="Web-{0C0F96BE-35F3-18EC-EA96-511B225F9C02}" dt="2025-05-27T10:29:00.224" v="3534"/>
        <pc:sldMkLst>
          <pc:docMk/>
          <pc:sldMk cId="1444270596" sldId="648"/>
        </pc:sldMkLst>
        <pc:spChg chg="mod">
          <ac:chgData name="cordula.glatthaar@gmx.de" userId="S::urn:spo:guest#cordula.glatthaar@gmx.de::" providerId="AD" clId="Web-{0C0F96BE-35F3-18EC-EA96-511B225F9C02}" dt="2025-05-27T10:28:16.894" v="3514" actId="20577"/>
          <ac:spMkLst>
            <pc:docMk/>
            <pc:sldMk cId="1444270596" sldId="648"/>
            <ac:spMk id="4" creationId="{26AA3CFA-114F-4305-AE75-0EDC3D8E1133}"/>
          </ac:spMkLst>
        </pc:spChg>
      </pc:sldChg>
      <pc:sldChg chg="modSp new">
        <pc:chgData name="cordula.glatthaar@gmx.de" userId="S::urn:spo:guest#cordula.glatthaar@gmx.de::" providerId="AD" clId="Web-{0C0F96BE-35F3-18EC-EA96-511B225F9C02}" dt="2025-05-27T10:49:40.102" v="4688" actId="20577"/>
        <pc:sldMkLst>
          <pc:docMk/>
          <pc:sldMk cId="3542444821" sldId="650"/>
        </pc:sldMkLst>
        <pc:spChg chg="mod">
          <ac:chgData name="cordula.glatthaar@gmx.de" userId="S::urn:spo:guest#cordula.glatthaar@gmx.de::" providerId="AD" clId="Web-{0C0F96BE-35F3-18EC-EA96-511B225F9C02}" dt="2025-05-27T10:28:49.552" v="3530" actId="20577"/>
          <ac:spMkLst>
            <pc:docMk/>
            <pc:sldMk cId="3542444821" sldId="650"/>
            <ac:spMk id="2" creationId="{1E9F53BE-0B9A-6C8C-BEA0-99AEF76EF355}"/>
          </ac:spMkLst>
        </pc:spChg>
        <pc:spChg chg="mod">
          <ac:chgData name="cordula.glatthaar@gmx.de" userId="S::urn:spo:guest#cordula.glatthaar@gmx.de::" providerId="AD" clId="Web-{0C0F96BE-35F3-18EC-EA96-511B225F9C02}" dt="2025-05-27T10:49:40.102" v="4688" actId="20577"/>
          <ac:spMkLst>
            <pc:docMk/>
            <pc:sldMk cId="3542444821" sldId="650"/>
            <ac:spMk id="3" creationId="{EE7AAA46-1117-B802-9FB2-F27F6B85F01F}"/>
          </ac:spMkLst>
        </pc:spChg>
      </pc:sldChg>
      <pc:sldChg chg="add">
        <pc:chgData name="cordula.glatthaar@gmx.de" userId="S::urn:spo:guest#cordula.glatthaar@gmx.de::" providerId="AD" clId="Web-{0C0F96BE-35F3-18EC-EA96-511B225F9C02}" dt="2025-05-27T10:37:19.019" v="3749"/>
        <pc:sldMkLst>
          <pc:docMk/>
          <pc:sldMk cId="2087241777" sldId="651"/>
        </pc:sldMkLst>
      </pc:sldChg>
      <pc:sldChg chg="modSp new">
        <pc:chgData name="cordula.glatthaar@gmx.de" userId="S::urn:spo:guest#cordula.glatthaar@gmx.de::" providerId="AD" clId="Web-{0C0F96BE-35F3-18EC-EA96-511B225F9C02}" dt="2025-05-27T10:45:22.126" v="4674" actId="1076"/>
        <pc:sldMkLst>
          <pc:docMk/>
          <pc:sldMk cId="3573628203" sldId="653"/>
        </pc:sldMkLst>
        <pc:spChg chg="mod">
          <ac:chgData name="cordula.glatthaar@gmx.de" userId="S::urn:spo:guest#cordula.glatthaar@gmx.de::" providerId="AD" clId="Web-{0C0F96BE-35F3-18EC-EA96-511B225F9C02}" dt="2025-05-27T10:44:54.735" v="4623" actId="20577"/>
          <ac:spMkLst>
            <pc:docMk/>
            <pc:sldMk cId="3573628203" sldId="653"/>
            <ac:spMk id="2" creationId="{5E155642-9F4D-98F6-18A9-27A2B31DFE46}"/>
          </ac:spMkLst>
        </pc:spChg>
        <pc:spChg chg="mod">
          <ac:chgData name="cordula.glatthaar@gmx.de" userId="S::urn:spo:guest#cordula.glatthaar@gmx.de::" providerId="AD" clId="Web-{0C0F96BE-35F3-18EC-EA96-511B225F9C02}" dt="2025-05-27T10:45:22.126" v="4674" actId="1076"/>
          <ac:spMkLst>
            <pc:docMk/>
            <pc:sldMk cId="3573628203" sldId="653"/>
            <ac:spMk id="3" creationId="{0658C8FA-F232-0617-A8D8-DD1BD9DD6A3E}"/>
          </ac:spMkLst>
        </pc:spChg>
      </pc:sldChg>
      <pc:sldChg chg="modSp new">
        <pc:chgData name="cordula.glatthaar@gmx.de" userId="S::urn:spo:guest#cordula.glatthaar@gmx.de::" providerId="AD" clId="Web-{0C0F96BE-35F3-18EC-EA96-511B225F9C02}" dt="2025-05-27T11:00:11.729" v="5516" actId="20577"/>
        <pc:sldMkLst>
          <pc:docMk/>
          <pc:sldMk cId="944575781" sldId="654"/>
        </pc:sldMkLst>
        <pc:spChg chg="mod">
          <ac:chgData name="cordula.glatthaar@gmx.de" userId="S::urn:spo:guest#cordula.glatthaar@gmx.de::" providerId="AD" clId="Web-{0C0F96BE-35F3-18EC-EA96-511B225F9C02}" dt="2025-05-27T10:57:28.599" v="5149" actId="20577"/>
          <ac:spMkLst>
            <pc:docMk/>
            <pc:sldMk cId="944575781" sldId="654"/>
            <ac:spMk id="2" creationId="{CD5650D5-C5FC-8220-8534-22DB081B4875}"/>
          </ac:spMkLst>
        </pc:spChg>
        <pc:spChg chg="mod">
          <ac:chgData name="cordula.glatthaar@gmx.de" userId="S::urn:spo:guest#cordula.glatthaar@gmx.de::" providerId="AD" clId="Web-{0C0F96BE-35F3-18EC-EA96-511B225F9C02}" dt="2025-05-27T11:00:11.729" v="5516" actId="20577"/>
          <ac:spMkLst>
            <pc:docMk/>
            <pc:sldMk cId="944575781" sldId="654"/>
            <ac:spMk id="3" creationId="{D8EC2766-9169-D6EC-762F-8A2B9DE0AF1E}"/>
          </ac:spMkLst>
        </pc:spChg>
      </pc:sldChg>
      <pc:sldChg chg="modSp new ord">
        <pc:chgData name="cordula.glatthaar@gmx.de" userId="S::urn:spo:guest#cordula.glatthaar@gmx.de::" providerId="AD" clId="Web-{0C0F96BE-35F3-18EC-EA96-511B225F9C02}" dt="2025-05-27T10:50:46.213" v="4711" actId="20577"/>
        <pc:sldMkLst>
          <pc:docMk/>
          <pc:sldMk cId="3555173805" sldId="655"/>
        </pc:sldMkLst>
        <pc:spChg chg="mod">
          <ac:chgData name="cordula.glatthaar@gmx.de" userId="S::urn:spo:guest#cordula.glatthaar@gmx.de::" providerId="AD" clId="Web-{0C0F96BE-35F3-18EC-EA96-511B225F9C02}" dt="2025-05-27T10:50:46.213" v="4711" actId="20577"/>
          <ac:spMkLst>
            <pc:docMk/>
            <pc:sldMk cId="3555173805" sldId="655"/>
            <ac:spMk id="2" creationId="{10E1F425-3A0C-8150-00B3-5C354F19A9BA}"/>
          </ac:spMkLst>
        </pc:spChg>
      </pc:sldChg>
      <pc:sldChg chg="modSp new">
        <pc:chgData name="cordula.glatthaar@gmx.de" userId="S::urn:spo:guest#cordula.glatthaar@gmx.de::" providerId="AD" clId="Web-{0C0F96BE-35F3-18EC-EA96-511B225F9C02}" dt="2025-05-27T11:03:20.703" v="5980" actId="20577"/>
        <pc:sldMkLst>
          <pc:docMk/>
          <pc:sldMk cId="3266014282" sldId="656"/>
        </pc:sldMkLst>
        <pc:spChg chg="mod">
          <ac:chgData name="cordula.glatthaar@gmx.de" userId="S::urn:spo:guest#cordula.glatthaar@gmx.de::" providerId="AD" clId="Web-{0C0F96BE-35F3-18EC-EA96-511B225F9C02}" dt="2025-05-27T11:00:50.371" v="5553" actId="20577"/>
          <ac:spMkLst>
            <pc:docMk/>
            <pc:sldMk cId="3266014282" sldId="656"/>
            <ac:spMk id="2" creationId="{66BB0713-98BE-28B2-1C7E-01BEF0DDB52A}"/>
          </ac:spMkLst>
        </pc:spChg>
        <pc:spChg chg="mod">
          <ac:chgData name="cordula.glatthaar@gmx.de" userId="S::urn:spo:guest#cordula.glatthaar@gmx.de::" providerId="AD" clId="Web-{0C0F96BE-35F3-18EC-EA96-511B225F9C02}" dt="2025-05-27T11:03:20.703" v="5980" actId="20577"/>
          <ac:spMkLst>
            <pc:docMk/>
            <pc:sldMk cId="3266014282" sldId="656"/>
            <ac:spMk id="3" creationId="{A9EF3D16-2694-15BC-072F-B15346109271}"/>
          </ac:spMkLst>
        </pc:spChg>
      </pc:sldChg>
      <pc:sldChg chg="modSp new add del">
        <pc:chgData name="cordula.glatthaar@gmx.de" userId="S::urn:spo:guest#cordula.glatthaar@gmx.de::" providerId="AD" clId="Web-{0C0F96BE-35F3-18EC-EA96-511B225F9C02}" dt="2025-05-27T11:14:59.316" v="6111" actId="20577"/>
        <pc:sldMkLst>
          <pc:docMk/>
          <pc:sldMk cId="2144199601" sldId="657"/>
        </pc:sldMkLst>
        <pc:spChg chg="mod">
          <ac:chgData name="cordula.glatthaar@gmx.de" userId="S::urn:spo:guest#cordula.glatthaar@gmx.de::" providerId="AD" clId="Web-{0C0F96BE-35F3-18EC-EA96-511B225F9C02}" dt="2025-05-27T11:12:20.265" v="6013" actId="20577"/>
          <ac:spMkLst>
            <pc:docMk/>
            <pc:sldMk cId="2144199601" sldId="657"/>
            <ac:spMk id="2" creationId="{E5EFEE6C-7B0C-D543-5920-E888B3997F38}"/>
          </ac:spMkLst>
        </pc:spChg>
        <pc:spChg chg="mod">
          <ac:chgData name="cordula.glatthaar@gmx.de" userId="S::urn:spo:guest#cordula.glatthaar@gmx.de::" providerId="AD" clId="Web-{0C0F96BE-35F3-18EC-EA96-511B225F9C02}" dt="2025-05-27T11:14:59.316" v="6111" actId="20577"/>
          <ac:spMkLst>
            <pc:docMk/>
            <pc:sldMk cId="2144199601" sldId="657"/>
            <ac:spMk id="3" creationId="{F44BBD99-A4A1-7486-E40C-724084AAD2AB}"/>
          </ac:spMkLst>
        </pc:spChg>
      </pc:sldChg>
      <pc:sldChg chg="addSp delSp modSp new">
        <pc:chgData name="cordula.glatthaar@gmx.de" userId="S::urn:spo:guest#cordula.glatthaar@gmx.de::" providerId="AD" clId="Web-{0C0F96BE-35F3-18EC-EA96-511B225F9C02}" dt="2025-05-27T11:17:22.632" v="6130"/>
        <pc:sldMkLst>
          <pc:docMk/>
          <pc:sldMk cId="4163080627" sldId="658"/>
        </pc:sldMkLst>
        <pc:spChg chg="del mod">
          <ac:chgData name="cordula.glatthaar@gmx.de" userId="S::urn:spo:guest#cordula.glatthaar@gmx.de::" providerId="AD" clId="Web-{0C0F96BE-35F3-18EC-EA96-511B225F9C02}" dt="2025-05-27T11:17:11.351" v="6127"/>
          <ac:spMkLst>
            <pc:docMk/>
            <pc:sldMk cId="4163080627" sldId="658"/>
            <ac:spMk id="2" creationId="{0AD962AD-4240-D836-C814-49D13091C294}"/>
          </ac:spMkLst>
        </pc:spChg>
        <pc:spChg chg="del">
          <ac:chgData name="cordula.glatthaar@gmx.de" userId="S::urn:spo:guest#cordula.glatthaar@gmx.de::" providerId="AD" clId="Web-{0C0F96BE-35F3-18EC-EA96-511B225F9C02}" dt="2025-05-27T11:16:52.100" v="6124"/>
          <ac:spMkLst>
            <pc:docMk/>
            <pc:sldMk cId="4163080627" sldId="658"/>
            <ac:spMk id="3" creationId="{8A488335-69D6-1E23-93B0-43CE2D9591F6}"/>
          </ac:spMkLst>
        </pc:spChg>
        <pc:spChg chg="add del mod">
          <ac:chgData name="cordula.glatthaar@gmx.de" userId="S::urn:spo:guest#cordula.glatthaar@gmx.de::" providerId="AD" clId="Web-{0C0F96BE-35F3-18EC-EA96-511B225F9C02}" dt="2025-05-27T11:17:22.632" v="6130"/>
          <ac:spMkLst>
            <pc:docMk/>
            <pc:sldMk cId="4163080627" sldId="658"/>
            <ac:spMk id="7" creationId="{633B3BF7-BA83-9925-0F58-76807D442719}"/>
          </ac:spMkLst>
        </pc:spChg>
        <pc:picChg chg="add del mod ord">
          <ac:chgData name="cordula.glatthaar@gmx.de" userId="S::urn:spo:guest#cordula.glatthaar@gmx.de::" providerId="AD" clId="Web-{0C0F96BE-35F3-18EC-EA96-511B225F9C02}" dt="2025-05-27T11:17:14.585" v="6128"/>
          <ac:picMkLst>
            <pc:docMk/>
            <pc:sldMk cId="4163080627" sldId="658"/>
            <ac:picMk id="4" creationId="{63FE6330-03B6-038A-1164-C3D3520960B2}"/>
          </ac:picMkLst>
        </pc:picChg>
        <pc:picChg chg="add mod">
          <ac:chgData name="cordula.glatthaar@gmx.de" userId="S::urn:spo:guest#cordula.glatthaar@gmx.de::" providerId="AD" clId="Web-{0C0F96BE-35F3-18EC-EA96-511B225F9C02}" dt="2025-05-27T11:17:18.507" v="6129" actId="1076"/>
          <ac:picMkLst>
            <pc:docMk/>
            <pc:sldMk cId="4163080627" sldId="658"/>
            <ac:picMk id="5" creationId="{7E66A485-FE80-6F0B-B74F-2BA378061907}"/>
          </ac:picMkLst>
        </pc:picChg>
      </pc:sldChg>
    </pc:docChg>
  </pc:docChgLst>
  <pc:docChgLst>
    <pc:chgData name="Matthias Schneider" userId="S::matthiasschneider@turnverein-beffendorf.de::3487921b-38a8-4702-9414-909beef94712" providerId="AD" clId="Web-{BE641ACD-C228-D03E-4484-3D36295B68BF}"/>
    <pc:docChg chg="addSld delSld modSld">
      <pc:chgData name="Matthias Schneider" userId="S::matthiasschneider@turnverein-beffendorf.de::3487921b-38a8-4702-9414-909beef94712" providerId="AD" clId="Web-{BE641ACD-C228-D03E-4484-3D36295B68BF}" dt="2025-05-22T16:12:42.364" v="524" actId="1076"/>
      <pc:docMkLst>
        <pc:docMk/>
      </pc:docMkLst>
      <pc:sldChg chg="modSp">
        <pc:chgData name="Matthias Schneider" userId="S::matthiasschneider@turnverein-beffendorf.de::3487921b-38a8-4702-9414-909beef94712" providerId="AD" clId="Web-{BE641ACD-C228-D03E-4484-3D36295B68BF}" dt="2025-05-22T16:12:42.364" v="524" actId="1076"/>
        <pc:sldMkLst>
          <pc:docMk/>
          <pc:sldMk cId="2627901554" sldId="561"/>
        </pc:sldMkLst>
        <pc:spChg chg="mod">
          <ac:chgData name="Matthias Schneider" userId="S::matthiasschneider@turnverein-beffendorf.de::3487921b-38a8-4702-9414-909beef94712" providerId="AD" clId="Web-{BE641ACD-C228-D03E-4484-3D36295B68BF}" dt="2025-05-22T16:12:42.364" v="524" actId="1076"/>
          <ac:spMkLst>
            <pc:docMk/>
            <pc:sldMk cId="2627901554" sldId="561"/>
            <ac:spMk id="4" creationId="{A9992252-E17E-3D39-C1B9-A1396A19BA25}"/>
          </ac:spMkLst>
        </pc:spChg>
      </pc:sldChg>
      <pc:sldChg chg="addSp delSp modSp mod modClrScheme delDesignElem chgLayout">
        <pc:chgData name="Matthias Schneider" userId="S::matthiasschneider@turnverein-beffendorf.de::3487921b-38a8-4702-9414-909beef94712" providerId="AD" clId="Web-{BE641ACD-C228-D03E-4484-3D36295B68BF}" dt="2025-05-22T16:05:38.100" v="487" actId="1076"/>
        <pc:sldMkLst>
          <pc:docMk/>
          <pc:sldMk cId="302386133" sldId="574"/>
        </pc:sldMkLst>
        <pc:spChg chg="mod ord">
          <ac:chgData name="Matthias Schneider" userId="S::matthiasschneider@turnverein-beffendorf.de::3487921b-38a8-4702-9414-909beef94712" providerId="AD" clId="Web-{BE641ACD-C228-D03E-4484-3D36295B68BF}" dt="2025-05-22T16:05:31.178" v="484" actId="1076"/>
          <ac:spMkLst>
            <pc:docMk/>
            <pc:sldMk cId="302386133" sldId="574"/>
            <ac:spMk id="2" creationId="{73071ADA-F185-9BFA-BF21-E2BEEAB16C82}"/>
          </ac:spMkLst>
        </pc:spChg>
        <pc:spChg chg="add del mod">
          <ac:chgData name="Matthias Schneider" userId="S::matthiasschneider@turnverein-beffendorf.de::3487921b-38a8-4702-9414-909beef94712" providerId="AD" clId="Web-{BE641ACD-C228-D03E-4484-3D36295B68BF}" dt="2025-05-22T16:03:52.082" v="467"/>
          <ac:spMkLst>
            <pc:docMk/>
            <pc:sldMk cId="302386133" sldId="574"/>
            <ac:spMk id="4" creationId="{046A1926-3DD4-D512-9BCB-E1D4721A233B}"/>
          </ac:spMkLst>
        </pc:spChg>
        <pc:spChg chg="add del mod ord">
          <ac:chgData name="Matthias Schneider" userId="S::matthiasschneider@turnverein-beffendorf.de::3487921b-38a8-4702-9414-909beef94712" providerId="AD" clId="Web-{BE641ACD-C228-D03E-4484-3D36295B68BF}" dt="2025-05-22T16:05:32.913" v="485"/>
          <ac:spMkLst>
            <pc:docMk/>
            <pc:sldMk cId="302386133" sldId="574"/>
            <ac:spMk id="7" creationId="{7BE666D0-CE9B-4A77-30F5-7A02F0936668}"/>
          </ac:spMkLst>
        </pc:spChg>
        <pc:spChg chg="del">
          <ac:chgData name="Matthias Schneider" userId="S::matthiasschneider@turnverein-beffendorf.de::3487921b-38a8-4702-9414-909beef94712" providerId="AD" clId="Web-{BE641ACD-C228-D03E-4484-3D36295B68BF}" dt="2025-05-22T16:04:26.661" v="472"/>
          <ac:spMkLst>
            <pc:docMk/>
            <pc:sldMk cId="302386133" sldId="574"/>
            <ac:spMk id="12" creationId="{CFD1D2CD-954D-4C4D-B505-05EAD159B230}"/>
          </ac:spMkLst>
        </pc:spChg>
        <pc:spChg chg="add del">
          <ac:chgData name="Matthias Schneider" userId="S::matthiasschneider@turnverein-beffendorf.de::3487921b-38a8-4702-9414-909beef94712" providerId="AD" clId="Web-{BE641ACD-C228-D03E-4484-3D36295B68BF}" dt="2025-05-22T16:04:37.380" v="473"/>
          <ac:spMkLst>
            <pc:docMk/>
            <pc:sldMk cId="302386133" sldId="574"/>
            <ac:spMk id="18" creationId="{146F09D3-055B-C73F-91DF-D33FE5F0DE99}"/>
          </ac:spMkLst>
        </pc:spChg>
        <pc:spChg chg="add del">
          <ac:chgData name="Matthias Schneider" userId="S::matthiasschneider@turnverein-beffendorf.de::3487921b-38a8-4702-9414-909beef94712" providerId="AD" clId="Web-{BE641ACD-C228-D03E-4484-3D36295B68BF}" dt="2025-05-22T16:05:22.584" v="482"/>
          <ac:spMkLst>
            <pc:docMk/>
            <pc:sldMk cId="302386133" sldId="574"/>
            <ac:spMk id="21" creationId="{744CAA32-F237-419C-A2DD-43C28D920D3C}"/>
          </ac:spMkLst>
        </pc:spChg>
        <pc:picChg chg="del">
          <ac:chgData name="Matthias Schneider" userId="S::matthiasschneider@turnverein-beffendorf.de::3487921b-38a8-4702-9414-909beef94712" providerId="AD" clId="Web-{BE641ACD-C228-D03E-4484-3D36295B68BF}" dt="2025-05-22T16:03:49.269" v="466"/>
          <ac:picMkLst>
            <pc:docMk/>
            <pc:sldMk cId="302386133" sldId="574"/>
            <ac:picMk id="5" creationId="{768CCBA5-AAB4-ED42-78F9-06F0B0E14B52}"/>
          </ac:picMkLst>
        </pc:picChg>
        <pc:picChg chg="add mod ord">
          <ac:chgData name="Matthias Schneider" userId="S::matthiasschneider@turnverein-beffendorf.de::3487921b-38a8-4702-9414-909beef94712" providerId="AD" clId="Web-{BE641ACD-C228-D03E-4484-3D36295B68BF}" dt="2025-05-22T16:05:38.100" v="487" actId="1076"/>
          <ac:picMkLst>
            <pc:docMk/>
            <pc:sldMk cId="302386133" sldId="574"/>
            <ac:picMk id="6" creationId="{E7D99C5E-2EA1-E528-5347-95FF49455205}"/>
          </ac:picMkLst>
        </pc:picChg>
        <pc:cxnChg chg="del">
          <ac:chgData name="Matthias Schneider" userId="S::matthiasschneider@turnverein-beffendorf.de::3487921b-38a8-4702-9414-909beef94712" providerId="AD" clId="Web-{BE641ACD-C228-D03E-4484-3D36295B68BF}" dt="2025-05-22T16:04:26.661" v="472"/>
          <ac:cxnSpMkLst>
            <pc:docMk/>
            <pc:sldMk cId="302386133" sldId="574"/>
            <ac:cxnSpMk id="10" creationId="{118E06E4-607B-144B-382B-AD3D06B1EE8C}"/>
          </ac:cxnSpMkLst>
        </pc:cxnChg>
        <pc:cxnChg chg="del">
          <ac:chgData name="Matthias Schneider" userId="S::matthiasschneider@turnverein-beffendorf.de::3487921b-38a8-4702-9414-909beef94712" providerId="AD" clId="Web-{BE641ACD-C228-D03E-4484-3D36295B68BF}" dt="2025-05-22T16:04:26.661" v="472"/>
          <ac:cxnSpMkLst>
            <pc:docMk/>
            <pc:sldMk cId="302386133" sldId="574"/>
            <ac:cxnSpMk id="14" creationId="{A2D508B3-A66C-833E-D929-8DC211635676}"/>
          </ac:cxnSpMkLst>
        </pc:cxnChg>
        <pc:cxnChg chg="add del">
          <ac:chgData name="Matthias Schneider" userId="S::matthiasschneider@turnverein-beffendorf.de::3487921b-38a8-4702-9414-909beef94712" providerId="AD" clId="Web-{BE641ACD-C228-D03E-4484-3D36295B68BF}" dt="2025-05-22T16:05:22.584" v="482"/>
          <ac:cxnSpMkLst>
            <pc:docMk/>
            <pc:sldMk cId="302386133" sldId="574"/>
            <ac:cxnSpMk id="23" creationId="{08052531-D50B-3899-B150-D05525F4F2BC}"/>
          </ac:cxnSpMkLst>
        </pc:cxnChg>
      </pc:sldChg>
      <pc:sldChg chg="del">
        <pc:chgData name="Matthias Schneider" userId="S::matthiasschneider@turnverein-beffendorf.de::3487921b-38a8-4702-9414-909beef94712" providerId="AD" clId="Web-{BE641ACD-C228-D03E-4484-3D36295B68BF}" dt="2025-05-22T16:07:53.011" v="512"/>
        <pc:sldMkLst>
          <pc:docMk/>
          <pc:sldMk cId="2076844951" sldId="575"/>
        </pc:sldMkLst>
      </pc:sldChg>
      <pc:sldChg chg="addSp delSp modSp">
        <pc:chgData name="Matthias Schneider" userId="S::matthiasschneider@turnverein-beffendorf.de::3487921b-38a8-4702-9414-909beef94712" providerId="AD" clId="Web-{BE641ACD-C228-D03E-4484-3D36295B68BF}" dt="2025-05-22T16:08:49.716" v="516" actId="1076"/>
        <pc:sldMkLst>
          <pc:docMk/>
          <pc:sldMk cId="217934115" sldId="580"/>
        </pc:sldMkLst>
        <pc:spChg chg="mod">
          <ac:chgData name="Matthias Schneider" userId="S::matthiasschneider@turnverein-beffendorf.de::3487921b-38a8-4702-9414-909beef94712" providerId="AD" clId="Web-{BE641ACD-C228-D03E-4484-3D36295B68BF}" dt="2025-05-22T16:08:49.716" v="516" actId="1076"/>
          <ac:spMkLst>
            <pc:docMk/>
            <pc:sldMk cId="217934115" sldId="580"/>
            <ac:spMk id="2" creationId="{42669632-C724-84BE-A4E3-CF3B5B7D9B40}"/>
          </ac:spMkLst>
        </pc:spChg>
        <pc:picChg chg="add mod">
          <ac:chgData name="Matthias Schneider" userId="S::matthiasschneider@turnverein-beffendorf.de::3487921b-38a8-4702-9414-909beef94712" providerId="AD" clId="Web-{BE641ACD-C228-D03E-4484-3D36295B68BF}" dt="2025-05-22T16:08:40.591" v="515" actId="14100"/>
          <ac:picMkLst>
            <pc:docMk/>
            <pc:sldMk cId="217934115" sldId="580"/>
            <ac:picMk id="3" creationId="{3CFFE1FA-5D81-BC2B-F59A-B7813B26850B}"/>
          </ac:picMkLst>
        </pc:picChg>
        <pc:picChg chg="del">
          <ac:chgData name="Matthias Schneider" userId="S::matthiasschneider@turnverein-beffendorf.de::3487921b-38a8-4702-9414-909beef94712" providerId="AD" clId="Web-{BE641ACD-C228-D03E-4484-3D36295B68BF}" dt="2025-05-22T15:30:40.051" v="0"/>
          <ac:picMkLst>
            <pc:docMk/>
            <pc:sldMk cId="217934115" sldId="580"/>
            <ac:picMk id="5" creationId="{000157A5-041B-83C5-1521-C39223957909}"/>
          </ac:picMkLst>
        </pc:picChg>
      </pc:sldChg>
      <pc:sldChg chg="modSp">
        <pc:chgData name="Matthias Schneider" userId="S::matthiasschneider@turnverein-beffendorf.de::3487921b-38a8-4702-9414-909beef94712" providerId="AD" clId="Web-{BE641ACD-C228-D03E-4484-3D36295B68BF}" dt="2025-05-22T16:02:00.781" v="465" actId="1076"/>
        <pc:sldMkLst>
          <pc:docMk/>
          <pc:sldMk cId="1696100012" sldId="595"/>
        </pc:sldMkLst>
        <pc:spChg chg="mod">
          <ac:chgData name="Matthias Schneider" userId="S::matthiasschneider@turnverein-beffendorf.de::3487921b-38a8-4702-9414-909beef94712" providerId="AD" clId="Web-{BE641ACD-C228-D03E-4484-3D36295B68BF}" dt="2025-05-22T16:02:00.781" v="465" actId="1076"/>
          <ac:spMkLst>
            <pc:docMk/>
            <pc:sldMk cId="1696100012" sldId="595"/>
            <ac:spMk id="2" creationId="{1883AA71-E4FF-7889-487A-5523F9D55824}"/>
          </ac:spMkLst>
        </pc:spChg>
      </pc:sldChg>
      <pc:sldChg chg="modSp">
        <pc:chgData name="Matthias Schneider" userId="S::matthiasschneider@turnverein-beffendorf.de::3487921b-38a8-4702-9414-909beef94712" providerId="AD" clId="Web-{BE641ACD-C228-D03E-4484-3D36295B68BF}" dt="2025-05-22T16:12:35.113" v="523" actId="20577"/>
        <pc:sldMkLst>
          <pc:docMk/>
          <pc:sldMk cId="3544970666" sldId="596"/>
        </pc:sldMkLst>
        <pc:spChg chg="mod">
          <ac:chgData name="Matthias Schneider" userId="S::matthiasschneider@turnverein-beffendorf.de::3487921b-38a8-4702-9414-909beef94712" providerId="AD" clId="Web-{BE641ACD-C228-D03E-4484-3D36295B68BF}" dt="2025-05-22T16:12:35.113" v="523" actId="20577"/>
          <ac:spMkLst>
            <pc:docMk/>
            <pc:sldMk cId="3544970666" sldId="596"/>
            <ac:spMk id="3" creationId="{EC25E5FD-AD2F-6A1A-7D51-FE4FD83D23A7}"/>
          </ac:spMkLst>
        </pc:spChg>
      </pc:sldChg>
      <pc:sldChg chg="addSp delSp modSp">
        <pc:chgData name="Matthias Schneider" userId="S::matthiasschneider@turnverein-beffendorf.de::3487921b-38a8-4702-9414-909beef94712" providerId="AD" clId="Web-{BE641ACD-C228-D03E-4484-3D36295B68BF}" dt="2025-05-22T16:11:58.831" v="521" actId="1076"/>
        <pc:sldMkLst>
          <pc:docMk/>
          <pc:sldMk cId="2459301275" sldId="597"/>
        </pc:sldMkLst>
        <pc:picChg chg="add mod">
          <ac:chgData name="Matthias Schneider" userId="S::matthiasschneider@turnverein-beffendorf.de::3487921b-38a8-4702-9414-909beef94712" providerId="AD" clId="Web-{BE641ACD-C228-D03E-4484-3D36295B68BF}" dt="2025-05-22T16:11:58.831" v="521" actId="1076"/>
          <ac:picMkLst>
            <pc:docMk/>
            <pc:sldMk cId="2459301275" sldId="597"/>
            <ac:picMk id="3" creationId="{4D9B5781-A18C-D000-66FF-39E6DC439152}"/>
          </ac:picMkLst>
        </pc:picChg>
        <pc:picChg chg="del">
          <ac:chgData name="Matthias Schneider" userId="S::matthiasschneider@turnverein-beffendorf.de::3487921b-38a8-4702-9414-909beef94712" providerId="AD" clId="Web-{BE641ACD-C228-D03E-4484-3D36295B68BF}" dt="2025-05-22T16:11:38.737" v="517"/>
          <ac:picMkLst>
            <pc:docMk/>
            <pc:sldMk cId="2459301275" sldId="597"/>
            <ac:picMk id="5" creationId="{0BCB0BBF-BF8D-B3D2-FEDC-3B963EF30CC7}"/>
          </ac:picMkLst>
        </pc:picChg>
      </pc:sldChg>
      <pc:sldChg chg="addSp delSp modSp">
        <pc:chgData name="Matthias Schneider" userId="S::matthiasschneider@turnverein-beffendorf.de::3487921b-38a8-4702-9414-909beef94712" providerId="AD" clId="Web-{BE641ACD-C228-D03E-4484-3D36295B68BF}" dt="2025-05-22T15:59:52.183" v="444" actId="20577"/>
        <pc:sldMkLst>
          <pc:docMk/>
          <pc:sldMk cId="1414065788" sldId="604"/>
        </pc:sldMkLst>
        <pc:spChg chg="mod">
          <ac:chgData name="Matthias Schneider" userId="S::matthiasschneider@turnverein-beffendorf.de::3487921b-38a8-4702-9414-909beef94712" providerId="AD" clId="Web-{BE641ACD-C228-D03E-4484-3D36295B68BF}" dt="2025-05-22T15:48:10.162" v="179" actId="1076"/>
          <ac:spMkLst>
            <pc:docMk/>
            <pc:sldMk cId="1414065788" sldId="604"/>
            <ac:spMk id="2" creationId="{9A89456D-6305-0F62-2458-2B97048D246C}"/>
          </ac:spMkLst>
        </pc:spChg>
        <pc:spChg chg="del">
          <ac:chgData name="Matthias Schneider" userId="S::matthiasschneider@turnverein-beffendorf.de::3487921b-38a8-4702-9414-909beef94712" providerId="AD" clId="Web-{BE641ACD-C228-D03E-4484-3D36295B68BF}" dt="2025-05-22T15:33:17.071" v="7"/>
          <ac:spMkLst>
            <pc:docMk/>
            <pc:sldMk cId="1414065788" sldId="604"/>
            <ac:spMk id="3" creationId="{5A9398D6-196F-06BD-9384-3A9242692A50}"/>
          </ac:spMkLst>
        </pc:spChg>
        <pc:spChg chg="add mod">
          <ac:chgData name="Matthias Schneider" userId="S::matthiasschneider@turnverein-beffendorf.de::3487921b-38a8-4702-9414-909beef94712" providerId="AD" clId="Web-{BE641ACD-C228-D03E-4484-3D36295B68BF}" dt="2025-05-22T15:59:52.183" v="444" actId="20577"/>
          <ac:spMkLst>
            <pc:docMk/>
            <pc:sldMk cId="1414065788" sldId="604"/>
            <ac:spMk id="6" creationId="{D9CEEB70-D46B-BEAF-CA78-81B7F705BBB2}"/>
          </ac:spMkLst>
        </pc:spChg>
        <pc:picChg chg="add mod ord">
          <ac:chgData name="Matthias Schneider" userId="S::matthiasschneider@turnverein-beffendorf.de::3487921b-38a8-4702-9414-909beef94712" providerId="AD" clId="Web-{BE641ACD-C228-D03E-4484-3D36295B68BF}" dt="2025-05-22T15:33:52.479" v="32" actId="14100"/>
          <ac:picMkLst>
            <pc:docMk/>
            <pc:sldMk cId="1414065788" sldId="604"/>
            <ac:picMk id="4" creationId="{282440A7-D566-955F-6D5E-4BE6F7A0BEE1}"/>
          </ac:picMkLst>
        </pc:picChg>
      </pc:sldChg>
      <pc:sldChg chg="addSp delSp modSp add replId">
        <pc:chgData name="Matthias Schneider" userId="S::matthiasschneider@turnverein-beffendorf.de::3487921b-38a8-4702-9414-909beef94712" providerId="AD" clId="Web-{BE641ACD-C228-D03E-4484-3D36295B68BF}" dt="2025-05-22T16:01:31.233" v="464" actId="1076"/>
        <pc:sldMkLst>
          <pc:docMk/>
          <pc:sldMk cId="4287501197" sldId="611"/>
        </pc:sldMkLst>
        <pc:spChg chg="add del mod">
          <ac:chgData name="Matthias Schneider" userId="S::matthiasschneider@turnverein-beffendorf.de::3487921b-38a8-4702-9414-909beef94712" providerId="AD" clId="Web-{BE641ACD-C228-D03E-4484-3D36295B68BF}" dt="2025-05-22T15:48:48.241" v="182"/>
          <ac:spMkLst>
            <pc:docMk/>
            <pc:sldMk cId="4287501197" sldId="611"/>
            <ac:spMk id="5" creationId="{5EB0EC0D-FF9D-AA60-9A58-AA3AA43BB2C9}"/>
          </ac:spMkLst>
        </pc:spChg>
        <pc:spChg chg="mod">
          <ac:chgData name="Matthias Schneider" userId="S::matthiasschneider@turnverein-beffendorf.de::3487921b-38a8-4702-9414-909beef94712" providerId="AD" clId="Web-{BE641ACD-C228-D03E-4484-3D36295B68BF}" dt="2025-05-22T16:01:18.092" v="463" actId="20577"/>
          <ac:spMkLst>
            <pc:docMk/>
            <pc:sldMk cId="4287501197" sldId="611"/>
            <ac:spMk id="6" creationId="{2B9191F9-36AE-799E-1CE8-BF6A94317DF8}"/>
          </ac:spMkLst>
        </pc:spChg>
        <pc:spChg chg="add mod">
          <ac:chgData name="Matthias Schneider" userId="S::matthiasschneider@turnverein-beffendorf.de::3487921b-38a8-4702-9414-909beef94712" providerId="AD" clId="Web-{BE641ACD-C228-D03E-4484-3D36295B68BF}" dt="2025-05-22T15:50:36.979" v="196" actId="20577"/>
          <ac:spMkLst>
            <pc:docMk/>
            <pc:sldMk cId="4287501197" sldId="611"/>
            <ac:spMk id="8" creationId="{2D02A6F5-C3F7-8DA3-4A1D-EC82937539A9}"/>
          </ac:spMkLst>
        </pc:spChg>
        <pc:spChg chg="add mod">
          <ac:chgData name="Matthias Schneider" userId="S::matthiasschneider@turnverein-beffendorf.de::3487921b-38a8-4702-9414-909beef94712" providerId="AD" clId="Web-{BE641ACD-C228-D03E-4484-3D36295B68BF}" dt="2025-05-22T15:51:44.231" v="216" actId="1076"/>
          <ac:spMkLst>
            <pc:docMk/>
            <pc:sldMk cId="4287501197" sldId="611"/>
            <ac:spMk id="9" creationId="{E4F8A8DA-D019-44B4-5CC6-9B5ED1F8107E}"/>
          </ac:spMkLst>
        </pc:spChg>
        <pc:spChg chg="add mod">
          <ac:chgData name="Matthias Schneider" userId="S::matthiasschneider@turnverein-beffendorf.de::3487921b-38a8-4702-9414-909beef94712" providerId="AD" clId="Web-{BE641ACD-C228-D03E-4484-3D36295B68BF}" dt="2025-05-22T16:01:31.233" v="464" actId="1076"/>
          <ac:spMkLst>
            <pc:docMk/>
            <pc:sldMk cId="4287501197" sldId="611"/>
            <ac:spMk id="10" creationId="{BA0BFC34-FBAE-E127-7F2A-16F649522E8E}"/>
          </ac:spMkLst>
        </pc:spChg>
        <pc:picChg chg="del">
          <ac:chgData name="Matthias Schneider" userId="S::matthiasschneider@turnverein-beffendorf.de::3487921b-38a8-4702-9414-909beef94712" providerId="AD" clId="Web-{BE641ACD-C228-D03E-4484-3D36295B68BF}" dt="2025-05-22T15:48:46.553" v="181"/>
          <ac:picMkLst>
            <pc:docMk/>
            <pc:sldMk cId="4287501197" sldId="611"/>
            <ac:picMk id="4" creationId="{F47709A0-E1DD-5E15-26A6-8FBCF19E8678}"/>
          </ac:picMkLst>
        </pc:picChg>
        <pc:picChg chg="add mod ord">
          <ac:chgData name="Matthias Schneider" userId="S::matthiasschneider@turnverein-beffendorf.de::3487921b-38a8-4702-9414-909beef94712" providerId="AD" clId="Web-{BE641ACD-C228-D03E-4484-3D36295B68BF}" dt="2025-05-22T15:51:38.168" v="215" actId="1076"/>
          <ac:picMkLst>
            <pc:docMk/>
            <pc:sldMk cId="4287501197" sldId="611"/>
            <ac:picMk id="7" creationId="{D45504FF-29B4-2164-5211-9B8DA4DDC86A}"/>
          </ac:picMkLst>
        </pc:picChg>
      </pc:sldChg>
      <pc:sldChg chg="addSp delSp modSp add replId">
        <pc:chgData name="Matthias Schneider" userId="S::matthiasschneider@turnverein-beffendorf.de::3487921b-38a8-4702-9414-909beef94712" providerId="AD" clId="Web-{BE641ACD-C228-D03E-4484-3D36295B68BF}" dt="2025-05-22T16:07:27.260" v="511" actId="14100"/>
        <pc:sldMkLst>
          <pc:docMk/>
          <pc:sldMk cId="131108889" sldId="612"/>
        </pc:sldMkLst>
        <pc:spChg chg="mod">
          <ac:chgData name="Matthias Schneider" userId="S::matthiasschneider@turnverein-beffendorf.de::3487921b-38a8-4702-9414-909beef94712" providerId="AD" clId="Web-{BE641ACD-C228-D03E-4484-3D36295B68BF}" dt="2025-05-22T16:07:27.260" v="511" actId="14100"/>
          <ac:spMkLst>
            <pc:docMk/>
            <pc:sldMk cId="131108889" sldId="612"/>
            <ac:spMk id="2" creationId="{D418706A-DFD5-F182-FEA3-1A146F0FA328}"/>
          </ac:spMkLst>
        </pc:spChg>
        <pc:picChg chg="add mod">
          <ac:chgData name="Matthias Schneider" userId="S::matthiasschneider@turnverein-beffendorf.de::3487921b-38a8-4702-9414-909beef94712" providerId="AD" clId="Web-{BE641ACD-C228-D03E-4484-3D36295B68BF}" dt="2025-05-22T16:07:17.869" v="510" actId="14100"/>
          <ac:picMkLst>
            <pc:docMk/>
            <pc:sldMk cId="131108889" sldId="612"/>
            <ac:picMk id="3" creationId="{A6A0DEB2-D3D1-6EE6-4627-AF67722A477C}"/>
          </ac:picMkLst>
        </pc:picChg>
        <pc:picChg chg="del">
          <ac:chgData name="Matthias Schneider" userId="S::matthiasschneider@turnverein-beffendorf.de::3487921b-38a8-4702-9414-909beef94712" providerId="AD" clId="Web-{BE641ACD-C228-D03E-4484-3D36295B68BF}" dt="2025-05-22T16:06:22.539" v="489"/>
          <ac:picMkLst>
            <pc:docMk/>
            <pc:sldMk cId="131108889" sldId="612"/>
            <ac:picMk id="6" creationId="{9C575449-325D-5784-7A4E-E332A8B11E8E}"/>
          </ac:picMkLst>
        </pc:picChg>
      </pc:sldChg>
    </pc:docChg>
  </pc:docChgLst>
  <pc:docChgLst>
    <pc:chgData name="t.jochem@yahoo.de" userId="S::urn:spo:guest#t.jochem@yahoo.de::" providerId="AD" clId="Web-{7C6160BD-C43C-43A0-93B5-8671B8EE3609}"/>
    <pc:docChg chg="addSld delSld modSld">
      <pc:chgData name="t.jochem@yahoo.de" userId="S::urn:spo:guest#t.jochem@yahoo.de::" providerId="AD" clId="Web-{7C6160BD-C43C-43A0-93B5-8671B8EE3609}" dt="2025-05-27T15:35:27.235" v="172" actId="20577"/>
      <pc:docMkLst>
        <pc:docMk/>
      </pc:docMkLst>
      <pc:sldChg chg="modSp">
        <pc:chgData name="t.jochem@yahoo.de" userId="S::urn:spo:guest#t.jochem@yahoo.de::" providerId="AD" clId="Web-{7C6160BD-C43C-43A0-93B5-8671B8EE3609}" dt="2025-05-27T14:50:23.947" v="152" actId="1076"/>
        <pc:sldMkLst>
          <pc:docMk/>
          <pc:sldMk cId="1270796945" sldId="258"/>
        </pc:sldMkLst>
        <pc:spChg chg="mod">
          <ac:chgData name="t.jochem@yahoo.de" userId="S::urn:spo:guest#t.jochem@yahoo.de::" providerId="AD" clId="Web-{7C6160BD-C43C-43A0-93B5-8671B8EE3609}" dt="2025-05-27T14:50:23.947" v="152" actId="1076"/>
          <ac:spMkLst>
            <pc:docMk/>
            <pc:sldMk cId="1270796945" sldId="258"/>
            <ac:spMk id="7" creationId="{CB76A27C-0F73-D944-42AC-E13662C362FC}"/>
          </ac:spMkLst>
        </pc:spChg>
      </pc:sldChg>
      <pc:sldChg chg="del">
        <pc:chgData name="t.jochem@yahoo.de" userId="S::urn:spo:guest#t.jochem@yahoo.de::" providerId="AD" clId="Web-{7C6160BD-C43C-43A0-93B5-8671B8EE3609}" dt="2025-05-27T14:58:42.406" v="156"/>
        <pc:sldMkLst>
          <pc:docMk/>
          <pc:sldMk cId="1191745924" sldId="281"/>
        </pc:sldMkLst>
      </pc:sldChg>
      <pc:sldChg chg="modSp">
        <pc:chgData name="t.jochem@yahoo.de" userId="S::urn:spo:guest#t.jochem@yahoo.de::" providerId="AD" clId="Web-{7C6160BD-C43C-43A0-93B5-8671B8EE3609}" dt="2025-05-27T14:47:18.961" v="151" actId="20577"/>
        <pc:sldMkLst>
          <pc:docMk/>
          <pc:sldMk cId="2015478692" sldId="644"/>
        </pc:sldMkLst>
        <pc:spChg chg="mod">
          <ac:chgData name="t.jochem@yahoo.de" userId="S::urn:spo:guest#t.jochem@yahoo.de::" providerId="AD" clId="Web-{7C6160BD-C43C-43A0-93B5-8671B8EE3609}" dt="2025-05-27T14:47:18.961" v="151" actId="20577"/>
          <ac:spMkLst>
            <pc:docMk/>
            <pc:sldMk cId="2015478692" sldId="644"/>
            <ac:spMk id="4" creationId="{51F89B98-DD2D-BC5F-EEFE-E6A847B2A7C6}"/>
          </ac:spMkLst>
        </pc:spChg>
      </pc:sldChg>
      <pc:sldChg chg="modSp">
        <pc:chgData name="t.jochem@yahoo.de" userId="S::urn:spo:guest#t.jochem@yahoo.de::" providerId="AD" clId="Web-{7C6160BD-C43C-43A0-93B5-8671B8EE3609}" dt="2025-05-27T14:58:28.062" v="155" actId="20577"/>
        <pc:sldMkLst>
          <pc:docMk/>
          <pc:sldMk cId="2087241777" sldId="651"/>
        </pc:sldMkLst>
        <pc:spChg chg="mod">
          <ac:chgData name="t.jochem@yahoo.de" userId="S::urn:spo:guest#t.jochem@yahoo.de::" providerId="AD" clId="Web-{7C6160BD-C43C-43A0-93B5-8671B8EE3609}" dt="2025-05-27T14:58:28.062" v="155" actId="20577"/>
          <ac:spMkLst>
            <pc:docMk/>
            <pc:sldMk cId="2087241777" sldId="651"/>
            <ac:spMk id="2" creationId="{BD5189AE-9DBD-D47A-15B4-D2E1F822189B}"/>
          </ac:spMkLst>
        </pc:spChg>
      </pc:sldChg>
      <pc:sldChg chg="modSp">
        <pc:chgData name="t.jochem@yahoo.de" userId="S::urn:spo:guest#t.jochem@yahoo.de::" providerId="AD" clId="Web-{7C6160BD-C43C-43A0-93B5-8671B8EE3609}" dt="2025-05-27T15:35:27.235" v="172" actId="20577"/>
        <pc:sldMkLst>
          <pc:docMk/>
          <pc:sldMk cId="1417947533" sldId="659"/>
        </pc:sldMkLst>
        <pc:spChg chg="mod">
          <ac:chgData name="t.jochem@yahoo.de" userId="S::urn:spo:guest#t.jochem@yahoo.de::" providerId="AD" clId="Web-{7C6160BD-C43C-43A0-93B5-8671B8EE3609}" dt="2025-05-27T15:35:27.235" v="172" actId="20577"/>
          <ac:spMkLst>
            <pc:docMk/>
            <pc:sldMk cId="1417947533" sldId="659"/>
            <ac:spMk id="4" creationId="{8A21C647-7F40-2FDE-E99C-63BC3A677BEE}"/>
          </ac:spMkLst>
        </pc:spChg>
      </pc:sldChg>
      <pc:sldChg chg="modSp add replId">
        <pc:chgData name="t.jochem@yahoo.de" userId="S::urn:spo:guest#t.jochem@yahoo.de::" providerId="AD" clId="Web-{7C6160BD-C43C-43A0-93B5-8671B8EE3609}" dt="2025-05-27T15:31:07.825" v="161" actId="20577"/>
        <pc:sldMkLst>
          <pc:docMk/>
          <pc:sldMk cId="2225893958" sldId="660"/>
        </pc:sldMkLst>
        <pc:spChg chg="mod">
          <ac:chgData name="t.jochem@yahoo.de" userId="S::urn:spo:guest#t.jochem@yahoo.de::" providerId="AD" clId="Web-{7C6160BD-C43C-43A0-93B5-8671B8EE3609}" dt="2025-05-27T15:31:07.825" v="161" actId="20577"/>
          <ac:spMkLst>
            <pc:docMk/>
            <pc:sldMk cId="2225893958" sldId="660"/>
            <ac:spMk id="4" creationId="{A430038B-4494-F864-710F-33DFD63A5772}"/>
          </ac:spMkLst>
        </pc:spChg>
      </pc:sldChg>
    </pc:docChg>
  </pc:docChgLst>
  <pc:docChgLst>
    <pc:chgData name="t.jochem@yahoo.de" userId="S::urn:spo:guest#t.jochem@yahoo.de::" providerId="AD" clId="Web-{BE152841-5E84-8355-E7B4-6BB2E7AEFE71}"/>
    <pc:docChg chg="addSld delSld modSld sldOrd">
      <pc:chgData name="t.jochem@yahoo.de" userId="S::urn:spo:guest#t.jochem@yahoo.de::" providerId="AD" clId="Web-{BE152841-5E84-8355-E7B4-6BB2E7AEFE71}" dt="2025-05-26T19:15:47.014" v="137" actId="20577"/>
      <pc:docMkLst>
        <pc:docMk/>
      </pc:docMkLst>
      <pc:sldChg chg="modSp">
        <pc:chgData name="t.jochem@yahoo.de" userId="S::urn:spo:guest#t.jochem@yahoo.de::" providerId="AD" clId="Web-{BE152841-5E84-8355-E7B4-6BB2E7AEFE71}" dt="2025-05-26T19:01:11.050" v="39" actId="14100"/>
        <pc:sldMkLst>
          <pc:docMk/>
          <pc:sldMk cId="2015478692" sldId="274"/>
        </pc:sldMkLst>
        <pc:spChg chg="mod">
          <ac:chgData name="t.jochem@yahoo.de" userId="S::urn:spo:guest#t.jochem@yahoo.de::" providerId="AD" clId="Web-{BE152841-5E84-8355-E7B4-6BB2E7AEFE71}" dt="2025-05-26T19:01:11.050" v="39" actId="14100"/>
          <ac:spMkLst>
            <pc:docMk/>
            <pc:sldMk cId="2015478692" sldId="274"/>
            <ac:spMk id="4" creationId="{51F89B98-DD2D-BC5F-EEFE-E6A847B2A7C6}"/>
          </ac:spMkLst>
        </pc:spChg>
      </pc:sldChg>
      <pc:sldChg chg="modSp">
        <pc:chgData name="t.jochem@yahoo.de" userId="S::urn:spo:guest#t.jochem@yahoo.de::" providerId="AD" clId="Web-{BE152841-5E84-8355-E7B4-6BB2E7AEFE71}" dt="2025-05-26T19:08:15.087" v="75" actId="20577"/>
        <pc:sldMkLst>
          <pc:docMk/>
          <pc:sldMk cId="2780674880" sldId="278"/>
        </pc:sldMkLst>
        <pc:spChg chg="mod">
          <ac:chgData name="t.jochem@yahoo.de" userId="S::urn:spo:guest#t.jochem@yahoo.de::" providerId="AD" clId="Web-{BE152841-5E84-8355-E7B4-6BB2E7AEFE71}" dt="2025-05-26T19:08:15.087" v="75" actId="20577"/>
          <ac:spMkLst>
            <pc:docMk/>
            <pc:sldMk cId="2780674880" sldId="278"/>
            <ac:spMk id="4" creationId="{5504B549-E808-AA76-935B-62B22D115A18}"/>
          </ac:spMkLst>
        </pc:spChg>
      </pc:sldChg>
      <pc:sldChg chg="modSp ord">
        <pc:chgData name="t.jochem@yahoo.de" userId="S::urn:spo:guest#t.jochem@yahoo.de::" providerId="AD" clId="Web-{BE152841-5E84-8355-E7B4-6BB2E7AEFE71}" dt="2025-05-26T18:57:19.563" v="31" actId="20577"/>
        <pc:sldMkLst>
          <pc:docMk/>
          <pc:sldMk cId="2087241777" sldId="279"/>
        </pc:sldMkLst>
        <pc:spChg chg="mod">
          <ac:chgData name="t.jochem@yahoo.de" userId="S::urn:spo:guest#t.jochem@yahoo.de::" providerId="AD" clId="Web-{BE152841-5E84-8355-E7B4-6BB2E7AEFE71}" dt="2025-05-26T18:57:19.563" v="31" actId="20577"/>
          <ac:spMkLst>
            <pc:docMk/>
            <pc:sldMk cId="2087241777" sldId="279"/>
            <ac:spMk id="2" creationId="{BD5189AE-9DBD-D47A-15B4-D2E1F822189B}"/>
          </ac:spMkLst>
        </pc:spChg>
        <pc:spChg chg="mod">
          <ac:chgData name="t.jochem@yahoo.de" userId="S::urn:spo:guest#t.jochem@yahoo.de::" providerId="AD" clId="Web-{BE152841-5E84-8355-E7B4-6BB2E7AEFE71}" dt="2025-05-26T18:57:13.782" v="30" actId="20577"/>
          <ac:spMkLst>
            <pc:docMk/>
            <pc:sldMk cId="2087241777" sldId="279"/>
            <ac:spMk id="4" creationId="{53158830-DDC0-A009-5902-EB81B33A3886}"/>
          </ac:spMkLst>
        </pc:spChg>
      </pc:sldChg>
      <pc:sldChg chg="modSp">
        <pc:chgData name="t.jochem@yahoo.de" userId="S::urn:spo:guest#t.jochem@yahoo.de::" providerId="AD" clId="Web-{BE152841-5E84-8355-E7B4-6BB2E7AEFE71}" dt="2025-05-26T19:15:47.014" v="137" actId="20577"/>
        <pc:sldMkLst>
          <pc:docMk/>
          <pc:sldMk cId="2371368074" sldId="280"/>
        </pc:sldMkLst>
        <pc:spChg chg="mod">
          <ac:chgData name="t.jochem@yahoo.de" userId="S::urn:spo:guest#t.jochem@yahoo.de::" providerId="AD" clId="Web-{BE152841-5E84-8355-E7B4-6BB2E7AEFE71}" dt="2025-05-26T19:15:47.014" v="137" actId="20577"/>
          <ac:spMkLst>
            <pc:docMk/>
            <pc:sldMk cId="2371368074" sldId="280"/>
            <ac:spMk id="4" creationId="{62CF9C9D-0A27-B7B8-4131-C7C9E34FFCF1}"/>
          </ac:spMkLst>
        </pc:spChg>
      </pc:sldChg>
      <pc:sldChg chg="modSp">
        <pc:chgData name="t.jochem@yahoo.de" userId="S::urn:spo:guest#t.jochem@yahoo.de::" providerId="AD" clId="Web-{BE152841-5E84-8355-E7B4-6BB2E7AEFE71}" dt="2025-05-26T18:59:01.658" v="36" actId="20577"/>
        <pc:sldMkLst>
          <pc:docMk/>
          <pc:sldMk cId="1191745924" sldId="281"/>
        </pc:sldMkLst>
        <pc:spChg chg="mod">
          <ac:chgData name="t.jochem@yahoo.de" userId="S::urn:spo:guest#t.jochem@yahoo.de::" providerId="AD" clId="Web-{BE152841-5E84-8355-E7B4-6BB2E7AEFE71}" dt="2025-05-26T18:59:01.658" v="36" actId="20577"/>
          <ac:spMkLst>
            <pc:docMk/>
            <pc:sldMk cId="1191745924" sldId="281"/>
            <ac:spMk id="4" creationId="{D2DA7191-AB27-1B13-74B8-66AE76794BA8}"/>
          </ac:spMkLst>
        </pc:spChg>
      </pc:sldChg>
      <pc:sldChg chg="modSp">
        <pc:chgData name="t.jochem@yahoo.de" userId="S::urn:spo:guest#t.jochem@yahoo.de::" providerId="AD" clId="Web-{BE152841-5E84-8355-E7B4-6BB2E7AEFE71}" dt="2025-05-26T18:16:37.908" v="3" actId="20577"/>
        <pc:sldMkLst>
          <pc:docMk/>
          <pc:sldMk cId="4244739214" sldId="603"/>
        </pc:sldMkLst>
        <pc:spChg chg="mod">
          <ac:chgData name="t.jochem@yahoo.de" userId="S::urn:spo:guest#t.jochem@yahoo.de::" providerId="AD" clId="Web-{BE152841-5E84-8355-E7B4-6BB2E7AEFE71}" dt="2025-05-26T18:16:37.908" v="3" actId="20577"/>
          <ac:spMkLst>
            <pc:docMk/>
            <pc:sldMk cId="4244739214" sldId="603"/>
            <ac:spMk id="2" creationId="{E1B15DAA-BA55-5100-43BE-66FDF88DD31E}"/>
          </ac:spMkLst>
        </pc:spChg>
      </pc:sldChg>
      <pc:sldChg chg="modSp">
        <pc:chgData name="t.jochem@yahoo.de" userId="S::urn:spo:guest#t.jochem@yahoo.de::" providerId="AD" clId="Web-{BE152841-5E84-8355-E7B4-6BB2E7AEFE71}" dt="2025-05-26T18:20:42.833" v="19" actId="14100"/>
        <pc:sldMkLst>
          <pc:docMk/>
          <pc:sldMk cId="674818369" sldId="622"/>
        </pc:sldMkLst>
        <pc:spChg chg="mod">
          <ac:chgData name="t.jochem@yahoo.de" userId="S::urn:spo:guest#t.jochem@yahoo.de::" providerId="AD" clId="Web-{BE152841-5E84-8355-E7B4-6BB2E7AEFE71}" dt="2025-05-26T18:20:42.833" v="19" actId="14100"/>
          <ac:spMkLst>
            <pc:docMk/>
            <pc:sldMk cId="674818369" sldId="622"/>
            <ac:spMk id="2" creationId="{A5448CF7-6C7B-9D21-1738-CC37D34264FD}"/>
          </ac:spMkLst>
        </pc:spChg>
      </pc:sldChg>
      <pc:sldChg chg="modSp add replId">
        <pc:chgData name="t.jochem@yahoo.de" userId="S::urn:spo:guest#t.jochem@yahoo.de::" providerId="AD" clId="Web-{BE152841-5E84-8355-E7B4-6BB2E7AEFE71}" dt="2025-05-26T19:08:34.243" v="77" actId="20577"/>
        <pc:sldMkLst>
          <pc:docMk/>
          <pc:sldMk cId="1444270596" sldId="623"/>
        </pc:sldMkLst>
        <pc:spChg chg="mod">
          <ac:chgData name="t.jochem@yahoo.de" userId="S::urn:spo:guest#t.jochem@yahoo.de::" providerId="AD" clId="Web-{BE152841-5E84-8355-E7B4-6BB2E7AEFE71}" dt="2025-05-26T19:08:34.243" v="77" actId="20577"/>
          <ac:spMkLst>
            <pc:docMk/>
            <pc:sldMk cId="1444270596" sldId="623"/>
            <ac:spMk id="4" creationId="{26AA3CFA-114F-4305-AE75-0EDC3D8E1133}"/>
          </ac:spMkLst>
        </pc:spChg>
      </pc:sldChg>
      <pc:sldChg chg="new del">
        <pc:chgData name="t.jochem@yahoo.de" userId="S::urn:spo:guest#t.jochem@yahoo.de::" providerId="AD" clId="Web-{BE152841-5E84-8355-E7B4-6BB2E7AEFE71}" dt="2025-05-26T18:38:45.346" v="21"/>
        <pc:sldMkLst>
          <pc:docMk/>
          <pc:sldMk cId="2528473575" sldId="623"/>
        </pc:sldMkLst>
      </pc:sldChg>
    </pc:docChg>
  </pc:docChgLst>
  <pc:docChgLst>
    <pc:chgData name="t.jochem@yahoo.de" userId="S::urn:spo:guest#t.jochem@yahoo.de::" providerId="AD" clId="Web-{6B5E756A-2E4E-837A-A144-657C98C68B60}"/>
    <pc:docChg chg="addSld delSld modSld sldOrd">
      <pc:chgData name="t.jochem@yahoo.de" userId="S::urn:spo:guest#t.jochem@yahoo.de::" providerId="AD" clId="Web-{6B5E756A-2E4E-837A-A144-657C98C68B60}" dt="2025-05-25T21:48:15.372" v="152"/>
      <pc:docMkLst>
        <pc:docMk/>
      </pc:docMkLst>
      <pc:sldChg chg="modSp">
        <pc:chgData name="t.jochem@yahoo.de" userId="S::urn:spo:guest#t.jochem@yahoo.de::" providerId="AD" clId="Web-{6B5E756A-2E4E-837A-A144-657C98C68B60}" dt="2025-05-25T21:17:44.107" v="0" actId="20577"/>
        <pc:sldMkLst>
          <pc:docMk/>
          <pc:sldMk cId="1270796945" sldId="258"/>
        </pc:sldMkLst>
        <pc:spChg chg="mod">
          <ac:chgData name="t.jochem@yahoo.de" userId="S::urn:spo:guest#t.jochem@yahoo.de::" providerId="AD" clId="Web-{6B5E756A-2E4E-837A-A144-657C98C68B60}" dt="2025-05-25T21:17:44.107" v="0" actId="20577"/>
          <ac:spMkLst>
            <pc:docMk/>
            <pc:sldMk cId="1270796945" sldId="258"/>
            <ac:spMk id="2" creationId="{19AA9F4B-674E-93B7-6983-1FC33BE59B92}"/>
          </ac:spMkLst>
        </pc:spChg>
      </pc:sldChg>
      <pc:sldChg chg="modSp">
        <pc:chgData name="t.jochem@yahoo.de" userId="S::urn:spo:guest#t.jochem@yahoo.de::" providerId="AD" clId="Web-{6B5E756A-2E4E-837A-A144-657C98C68B60}" dt="2025-05-25T21:29:12.258" v="94" actId="14100"/>
        <pc:sldMkLst>
          <pc:docMk/>
          <pc:sldMk cId="403244363" sldId="259"/>
        </pc:sldMkLst>
        <pc:spChg chg="mod">
          <ac:chgData name="t.jochem@yahoo.de" userId="S::urn:spo:guest#t.jochem@yahoo.de::" providerId="AD" clId="Web-{6B5E756A-2E4E-837A-A144-657C98C68B60}" dt="2025-05-25T21:29:09.164" v="93" actId="20577"/>
          <ac:spMkLst>
            <pc:docMk/>
            <pc:sldMk cId="403244363" sldId="259"/>
            <ac:spMk id="2" creationId="{9D0B6891-52B1-DB16-7076-B7DC387A5172}"/>
          </ac:spMkLst>
        </pc:spChg>
        <pc:picChg chg="mod">
          <ac:chgData name="t.jochem@yahoo.de" userId="S::urn:spo:guest#t.jochem@yahoo.de::" providerId="AD" clId="Web-{6B5E756A-2E4E-837A-A144-657C98C68B60}" dt="2025-05-25T21:29:12.258" v="94" actId="14100"/>
          <ac:picMkLst>
            <pc:docMk/>
            <pc:sldMk cId="403244363" sldId="259"/>
            <ac:picMk id="5" creationId="{CE75CCBB-1077-D001-C8EB-67F52328261E}"/>
          </ac:picMkLst>
        </pc:picChg>
      </pc:sldChg>
      <pc:sldChg chg="modSp">
        <pc:chgData name="t.jochem@yahoo.de" userId="S::urn:spo:guest#t.jochem@yahoo.de::" providerId="AD" clId="Web-{6B5E756A-2E4E-837A-A144-657C98C68B60}" dt="2025-05-25T21:22:06.783" v="43" actId="20577"/>
        <pc:sldMkLst>
          <pc:docMk/>
          <pc:sldMk cId="4126545991" sldId="262"/>
        </pc:sldMkLst>
        <pc:spChg chg="mod">
          <ac:chgData name="t.jochem@yahoo.de" userId="S::urn:spo:guest#t.jochem@yahoo.de::" providerId="AD" clId="Web-{6B5E756A-2E4E-837A-A144-657C98C68B60}" dt="2025-05-25T21:22:06.783" v="43" actId="20577"/>
          <ac:spMkLst>
            <pc:docMk/>
            <pc:sldMk cId="4126545991" sldId="262"/>
            <ac:spMk id="2" creationId="{E5DD8110-6842-96F4-EF97-997CE0117615}"/>
          </ac:spMkLst>
        </pc:spChg>
      </pc:sldChg>
      <pc:sldChg chg="modSp">
        <pc:chgData name="t.jochem@yahoo.de" userId="S::urn:spo:guest#t.jochem@yahoo.de::" providerId="AD" clId="Web-{6B5E756A-2E4E-837A-A144-657C98C68B60}" dt="2025-05-25T21:19:03.124" v="11" actId="20577"/>
        <pc:sldMkLst>
          <pc:docMk/>
          <pc:sldMk cId="3085724166" sldId="263"/>
        </pc:sldMkLst>
        <pc:spChg chg="mod">
          <ac:chgData name="t.jochem@yahoo.de" userId="S::urn:spo:guest#t.jochem@yahoo.de::" providerId="AD" clId="Web-{6B5E756A-2E4E-837A-A144-657C98C68B60}" dt="2025-05-25T21:19:03.124" v="11" actId="20577"/>
          <ac:spMkLst>
            <pc:docMk/>
            <pc:sldMk cId="3085724166" sldId="263"/>
            <ac:spMk id="2" creationId="{915E5748-9330-5746-C291-CB0387981E16}"/>
          </ac:spMkLst>
        </pc:spChg>
        <pc:picChg chg="mod">
          <ac:chgData name="t.jochem@yahoo.de" userId="S::urn:spo:guest#t.jochem@yahoo.de::" providerId="AD" clId="Web-{6B5E756A-2E4E-837A-A144-657C98C68B60}" dt="2025-05-25T21:18:39.717" v="9" actId="1076"/>
          <ac:picMkLst>
            <pc:docMk/>
            <pc:sldMk cId="3085724166" sldId="263"/>
            <ac:picMk id="8" creationId="{463C8BD8-1AB2-1CD7-589C-A3277D2124CC}"/>
          </ac:picMkLst>
        </pc:picChg>
      </pc:sldChg>
      <pc:sldChg chg="modSp">
        <pc:chgData name="t.jochem@yahoo.de" userId="S::urn:spo:guest#t.jochem@yahoo.de::" providerId="AD" clId="Web-{6B5E756A-2E4E-837A-A144-657C98C68B60}" dt="2025-05-25T21:19:44.671" v="17" actId="20577"/>
        <pc:sldMkLst>
          <pc:docMk/>
          <pc:sldMk cId="4200049432" sldId="264"/>
        </pc:sldMkLst>
        <pc:spChg chg="mod">
          <ac:chgData name="t.jochem@yahoo.de" userId="S::urn:spo:guest#t.jochem@yahoo.de::" providerId="AD" clId="Web-{6B5E756A-2E4E-837A-A144-657C98C68B60}" dt="2025-05-25T21:19:44.671" v="17" actId="20577"/>
          <ac:spMkLst>
            <pc:docMk/>
            <pc:sldMk cId="4200049432" sldId="264"/>
            <ac:spMk id="2" creationId="{E8E891C2-9FCA-07FC-AF3B-0B001F36AB75}"/>
          </ac:spMkLst>
        </pc:spChg>
      </pc:sldChg>
      <pc:sldChg chg="addSp delSp modSp del">
        <pc:chgData name="t.jochem@yahoo.de" userId="S::urn:spo:guest#t.jochem@yahoo.de::" providerId="AD" clId="Web-{6B5E756A-2E4E-837A-A144-657C98C68B60}" dt="2025-05-25T21:36:45.484" v="109"/>
        <pc:sldMkLst>
          <pc:docMk/>
          <pc:sldMk cId="1752535234" sldId="265"/>
        </pc:sldMkLst>
        <pc:spChg chg="mod">
          <ac:chgData name="t.jochem@yahoo.de" userId="S::urn:spo:guest#t.jochem@yahoo.de::" providerId="AD" clId="Web-{6B5E756A-2E4E-837A-A144-657C98C68B60}" dt="2025-05-25T21:21:33.517" v="34" actId="20577"/>
          <ac:spMkLst>
            <pc:docMk/>
            <pc:sldMk cId="1752535234" sldId="265"/>
            <ac:spMk id="2" creationId="{059F3300-C49C-0120-BFD2-103938BF8F62}"/>
          </ac:spMkLst>
        </pc:spChg>
        <pc:spChg chg="add mod">
          <ac:chgData name="t.jochem@yahoo.de" userId="S::urn:spo:guest#t.jochem@yahoo.de::" providerId="AD" clId="Web-{6B5E756A-2E4E-837A-A144-657C98C68B60}" dt="2025-05-25T21:35:06.983" v="107"/>
          <ac:spMkLst>
            <pc:docMk/>
            <pc:sldMk cId="1752535234" sldId="265"/>
            <ac:spMk id="4" creationId="{086CD84A-07A4-BB92-DB69-29AE7C5B7888}"/>
          </ac:spMkLst>
        </pc:spChg>
        <pc:picChg chg="del">
          <ac:chgData name="t.jochem@yahoo.de" userId="S::urn:spo:guest#t.jochem@yahoo.de::" providerId="AD" clId="Web-{6B5E756A-2E4E-837A-A144-657C98C68B60}" dt="2025-05-25T21:35:06.983" v="107"/>
          <ac:picMkLst>
            <pc:docMk/>
            <pc:sldMk cId="1752535234" sldId="265"/>
            <ac:picMk id="6" creationId="{745F9DF5-3EEE-9CD2-4131-F4425B78BEB0}"/>
          </ac:picMkLst>
        </pc:picChg>
      </pc:sldChg>
      <pc:sldChg chg="modSp">
        <pc:chgData name="t.jochem@yahoo.de" userId="S::urn:spo:guest#t.jochem@yahoo.de::" providerId="AD" clId="Web-{6B5E756A-2E4E-837A-A144-657C98C68B60}" dt="2025-05-25T21:39:01.502" v="124" actId="14100"/>
        <pc:sldMkLst>
          <pc:docMk/>
          <pc:sldMk cId="1131793447" sldId="266"/>
        </pc:sldMkLst>
        <pc:spChg chg="mod">
          <ac:chgData name="t.jochem@yahoo.de" userId="S::urn:spo:guest#t.jochem@yahoo.de::" providerId="AD" clId="Web-{6B5E756A-2E4E-837A-A144-657C98C68B60}" dt="2025-05-25T21:39:01.502" v="124" actId="14100"/>
          <ac:spMkLst>
            <pc:docMk/>
            <pc:sldMk cId="1131793447" sldId="266"/>
            <ac:spMk id="2" creationId="{31FE2217-536B-3195-D24D-091C8AEADC29}"/>
          </ac:spMkLst>
        </pc:spChg>
        <pc:spChg chg="mod">
          <ac:chgData name="t.jochem@yahoo.de" userId="S::urn:spo:guest#t.jochem@yahoo.de::" providerId="AD" clId="Web-{6B5E756A-2E4E-837A-A144-657C98C68B60}" dt="2025-05-25T21:21:53.798" v="42" actId="20577"/>
          <ac:spMkLst>
            <pc:docMk/>
            <pc:sldMk cId="1131793447" sldId="266"/>
            <ac:spMk id="5" creationId="{3BBEE778-2583-1367-05A2-274E85048449}"/>
          </ac:spMkLst>
        </pc:spChg>
      </pc:sldChg>
      <pc:sldChg chg="modSp">
        <pc:chgData name="t.jochem@yahoo.de" userId="S::urn:spo:guest#t.jochem@yahoo.de::" providerId="AD" clId="Web-{6B5E756A-2E4E-837A-A144-657C98C68B60}" dt="2025-05-25T21:22:34.330" v="47" actId="20577"/>
        <pc:sldMkLst>
          <pc:docMk/>
          <pc:sldMk cId="2972618298" sldId="267"/>
        </pc:sldMkLst>
        <pc:spChg chg="mod">
          <ac:chgData name="t.jochem@yahoo.de" userId="S::urn:spo:guest#t.jochem@yahoo.de::" providerId="AD" clId="Web-{6B5E756A-2E4E-837A-A144-657C98C68B60}" dt="2025-05-25T21:22:34.330" v="47" actId="20577"/>
          <ac:spMkLst>
            <pc:docMk/>
            <pc:sldMk cId="2972618298" sldId="267"/>
            <ac:spMk id="2" creationId="{2EED4ADB-CB1F-90E5-F8C6-621AADB62447}"/>
          </ac:spMkLst>
        </pc:spChg>
        <pc:spChg chg="mod">
          <ac:chgData name="t.jochem@yahoo.de" userId="S::urn:spo:guest#t.jochem@yahoo.de::" providerId="AD" clId="Web-{6B5E756A-2E4E-837A-A144-657C98C68B60}" dt="2025-05-25T21:22:28.971" v="45" actId="14100"/>
          <ac:spMkLst>
            <pc:docMk/>
            <pc:sldMk cId="2972618298" sldId="267"/>
            <ac:spMk id="3" creationId="{9006CBC4-B332-9BEA-E31F-F96C0F10D776}"/>
          </ac:spMkLst>
        </pc:spChg>
      </pc:sldChg>
      <pc:sldChg chg="modSp">
        <pc:chgData name="t.jochem@yahoo.de" userId="S::urn:spo:guest#t.jochem@yahoo.de::" providerId="AD" clId="Web-{6B5E756A-2E4E-837A-A144-657C98C68B60}" dt="2025-05-25T21:24:10.738" v="56" actId="20577"/>
        <pc:sldMkLst>
          <pc:docMk/>
          <pc:sldMk cId="4288092527" sldId="268"/>
        </pc:sldMkLst>
        <pc:spChg chg="mod">
          <ac:chgData name="t.jochem@yahoo.de" userId="S::urn:spo:guest#t.jochem@yahoo.de::" providerId="AD" clId="Web-{6B5E756A-2E4E-837A-A144-657C98C68B60}" dt="2025-05-25T21:23:59.269" v="53" actId="1076"/>
          <ac:spMkLst>
            <pc:docMk/>
            <pc:sldMk cId="4288092527" sldId="268"/>
            <ac:spMk id="2" creationId="{CAAC8391-DBA1-2FD6-D445-57DABD65BD39}"/>
          </ac:spMkLst>
        </pc:spChg>
        <pc:spChg chg="mod">
          <ac:chgData name="t.jochem@yahoo.de" userId="S::urn:spo:guest#t.jochem@yahoo.de::" providerId="AD" clId="Web-{6B5E756A-2E4E-837A-A144-657C98C68B60}" dt="2025-05-25T21:24:10.738" v="56" actId="20577"/>
          <ac:spMkLst>
            <pc:docMk/>
            <pc:sldMk cId="4288092527" sldId="268"/>
            <ac:spMk id="4" creationId="{0FCA8F17-2050-7696-0DDA-0FD3B9A938AE}"/>
          </ac:spMkLst>
        </pc:spChg>
      </pc:sldChg>
      <pc:sldChg chg="modSp">
        <pc:chgData name="t.jochem@yahoo.de" userId="S::urn:spo:guest#t.jochem@yahoo.de::" providerId="AD" clId="Web-{6B5E756A-2E4E-837A-A144-657C98C68B60}" dt="2025-05-25T21:22:46.533" v="48" actId="14100"/>
        <pc:sldMkLst>
          <pc:docMk/>
          <pc:sldMk cId="3385568675" sldId="269"/>
        </pc:sldMkLst>
        <pc:spChg chg="mod">
          <ac:chgData name="t.jochem@yahoo.de" userId="S::urn:spo:guest#t.jochem@yahoo.de::" providerId="AD" clId="Web-{6B5E756A-2E4E-837A-A144-657C98C68B60}" dt="2025-05-25T21:22:46.533" v="48" actId="14100"/>
          <ac:spMkLst>
            <pc:docMk/>
            <pc:sldMk cId="3385568675" sldId="269"/>
            <ac:spMk id="4" creationId="{E108E2D8-685C-4B74-2C5A-A018980601AB}"/>
          </ac:spMkLst>
        </pc:spChg>
      </pc:sldChg>
      <pc:sldChg chg="modSp">
        <pc:chgData name="t.jochem@yahoo.de" userId="S::urn:spo:guest#t.jochem@yahoo.de::" providerId="AD" clId="Web-{6B5E756A-2E4E-837A-A144-657C98C68B60}" dt="2025-05-25T21:25:24.286" v="71" actId="20577"/>
        <pc:sldMkLst>
          <pc:docMk/>
          <pc:sldMk cId="3948824822" sldId="270"/>
        </pc:sldMkLst>
        <pc:spChg chg="mod">
          <ac:chgData name="t.jochem@yahoo.de" userId="S::urn:spo:guest#t.jochem@yahoo.de::" providerId="AD" clId="Web-{6B5E756A-2E4E-837A-A144-657C98C68B60}" dt="2025-05-25T21:25:24.286" v="71" actId="20577"/>
          <ac:spMkLst>
            <pc:docMk/>
            <pc:sldMk cId="3948824822" sldId="270"/>
            <ac:spMk id="2" creationId="{A281037B-00E4-D17B-B67B-81D0E7FBC024}"/>
          </ac:spMkLst>
        </pc:spChg>
        <pc:spChg chg="mod">
          <ac:chgData name="t.jochem@yahoo.de" userId="S::urn:spo:guest#t.jochem@yahoo.de::" providerId="AD" clId="Web-{6B5E756A-2E4E-837A-A144-657C98C68B60}" dt="2025-05-25T21:25:20.708" v="70" actId="20577"/>
          <ac:spMkLst>
            <pc:docMk/>
            <pc:sldMk cId="3948824822" sldId="270"/>
            <ac:spMk id="3" creationId="{1ED46403-0523-30AD-5016-9B1AABCB3F69}"/>
          </ac:spMkLst>
        </pc:spChg>
      </pc:sldChg>
      <pc:sldChg chg="modSp">
        <pc:chgData name="t.jochem@yahoo.de" userId="S::urn:spo:guest#t.jochem@yahoo.de::" providerId="AD" clId="Web-{6B5E756A-2E4E-837A-A144-657C98C68B60}" dt="2025-05-25T21:23:25.893" v="50" actId="20577"/>
        <pc:sldMkLst>
          <pc:docMk/>
          <pc:sldMk cId="3570492453" sldId="271"/>
        </pc:sldMkLst>
        <pc:spChg chg="mod">
          <ac:chgData name="t.jochem@yahoo.de" userId="S::urn:spo:guest#t.jochem@yahoo.de::" providerId="AD" clId="Web-{6B5E756A-2E4E-837A-A144-657C98C68B60}" dt="2025-05-25T21:23:25.893" v="50" actId="20577"/>
          <ac:spMkLst>
            <pc:docMk/>
            <pc:sldMk cId="3570492453" sldId="271"/>
            <ac:spMk id="5" creationId="{64CB9148-50FA-0A55-F735-7B5CC92ADE23}"/>
          </ac:spMkLst>
        </pc:spChg>
      </pc:sldChg>
      <pc:sldChg chg="modSp">
        <pc:chgData name="t.jochem@yahoo.de" userId="S::urn:spo:guest#t.jochem@yahoo.de::" providerId="AD" clId="Web-{6B5E756A-2E4E-837A-A144-657C98C68B60}" dt="2025-05-25T21:24:17.425" v="57" actId="1076"/>
        <pc:sldMkLst>
          <pc:docMk/>
          <pc:sldMk cId="34472386" sldId="273"/>
        </pc:sldMkLst>
        <pc:spChg chg="mod">
          <ac:chgData name="t.jochem@yahoo.de" userId="S::urn:spo:guest#t.jochem@yahoo.de::" providerId="AD" clId="Web-{6B5E756A-2E4E-837A-A144-657C98C68B60}" dt="2025-05-25T21:24:17.425" v="57" actId="1076"/>
          <ac:spMkLst>
            <pc:docMk/>
            <pc:sldMk cId="34472386" sldId="273"/>
            <ac:spMk id="2" creationId="{360DC82F-0DB5-246E-AA34-20573303C840}"/>
          </ac:spMkLst>
        </pc:spChg>
      </pc:sldChg>
      <pc:sldChg chg="modSp">
        <pc:chgData name="t.jochem@yahoo.de" userId="S::urn:spo:guest#t.jochem@yahoo.de::" providerId="AD" clId="Web-{6B5E756A-2E4E-837A-A144-657C98C68B60}" dt="2025-05-25T21:26:05.552" v="74" actId="20577"/>
        <pc:sldMkLst>
          <pc:docMk/>
          <pc:sldMk cId="2015478692" sldId="274"/>
        </pc:sldMkLst>
        <pc:spChg chg="mod">
          <ac:chgData name="t.jochem@yahoo.de" userId="S::urn:spo:guest#t.jochem@yahoo.de::" providerId="AD" clId="Web-{6B5E756A-2E4E-837A-A144-657C98C68B60}" dt="2025-05-25T21:26:05.552" v="74" actId="20577"/>
          <ac:spMkLst>
            <pc:docMk/>
            <pc:sldMk cId="2015478692" sldId="274"/>
            <ac:spMk id="4" creationId="{51F89B98-DD2D-BC5F-EEFE-E6A847B2A7C6}"/>
          </ac:spMkLst>
        </pc:spChg>
      </pc:sldChg>
      <pc:sldChg chg="modSp">
        <pc:chgData name="t.jochem@yahoo.de" userId="S::urn:spo:guest#t.jochem@yahoo.de::" providerId="AD" clId="Web-{6B5E756A-2E4E-837A-A144-657C98C68B60}" dt="2025-05-25T21:46:06.245" v="151" actId="20577"/>
        <pc:sldMkLst>
          <pc:docMk/>
          <pc:sldMk cId="249066024" sldId="277"/>
        </pc:sldMkLst>
        <pc:spChg chg="mod">
          <ac:chgData name="t.jochem@yahoo.de" userId="S::urn:spo:guest#t.jochem@yahoo.de::" providerId="AD" clId="Web-{6B5E756A-2E4E-837A-A144-657C98C68B60}" dt="2025-05-25T21:23:35.690" v="51" actId="1076"/>
          <ac:spMkLst>
            <pc:docMk/>
            <pc:sldMk cId="249066024" sldId="277"/>
            <ac:spMk id="2" creationId="{1658B8F6-C63C-C1E2-1C1E-E7CAE45705C2}"/>
          </ac:spMkLst>
        </pc:spChg>
        <pc:spChg chg="mod">
          <ac:chgData name="t.jochem@yahoo.de" userId="S::urn:spo:guest#t.jochem@yahoo.de::" providerId="AD" clId="Web-{6B5E756A-2E4E-837A-A144-657C98C68B60}" dt="2025-05-25T21:46:06.245" v="151" actId="20577"/>
          <ac:spMkLst>
            <pc:docMk/>
            <pc:sldMk cId="249066024" sldId="277"/>
            <ac:spMk id="5" creationId="{0C7F6A1A-F599-47E1-F7AE-36A4FB5405C1}"/>
          </ac:spMkLst>
        </pc:spChg>
        <pc:picChg chg="mod">
          <ac:chgData name="t.jochem@yahoo.de" userId="S::urn:spo:guest#t.jochem@yahoo.de::" providerId="AD" clId="Web-{6B5E756A-2E4E-837A-A144-657C98C68B60}" dt="2025-05-25T21:45:09.213" v="147" actId="14100"/>
          <ac:picMkLst>
            <pc:docMk/>
            <pc:sldMk cId="249066024" sldId="277"/>
            <ac:picMk id="4" creationId="{E08A7355-9F97-DB4A-DE30-0E1E13813891}"/>
          </ac:picMkLst>
        </pc:picChg>
      </pc:sldChg>
      <pc:sldChg chg="modSp">
        <pc:chgData name="t.jochem@yahoo.de" userId="S::urn:spo:guest#t.jochem@yahoo.de::" providerId="AD" clId="Web-{6B5E756A-2E4E-837A-A144-657C98C68B60}" dt="2025-05-25T21:41:52.630" v="138"/>
        <pc:sldMkLst>
          <pc:docMk/>
          <pc:sldMk cId="2780674880" sldId="278"/>
        </pc:sldMkLst>
        <pc:spChg chg="mod">
          <ac:chgData name="t.jochem@yahoo.de" userId="S::urn:spo:guest#t.jochem@yahoo.de::" providerId="AD" clId="Web-{6B5E756A-2E4E-837A-A144-657C98C68B60}" dt="2025-05-25T21:41:52.630" v="138"/>
          <ac:spMkLst>
            <pc:docMk/>
            <pc:sldMk cId="2780674880" sldId="278"/>
            <ac:spMk id="4" creationId="{5504B549-E808-AA76-935B-62B22D115A18}"/>
          </ac:spMkLst>
        </pc:spChg>
      </pc:sldChg>
      <pc:sldChg chg="modSp">
        <pc:chgData name="t.jochem@yahoo.de" userId="S::urn:spo:guest#t.jochem@yahoo.de::" providerId="AD" clId="Web-{6B5E756A-2E4E-837A-A144-657C98C68B60}" dt="2025-05-25T21:26:38.818" v="77" actId="20577"/>
        <pc:sldMkLst>
          <pc:docMk/>
          <pc:sldMk cId="2087241777" sldId="279"/>
        </pc:sldMkLst>
        <pc:spChg chg="mod">
          <ac:chgData name="t.jochem@yahoo.de" userId="S::urn:spo:guest#t.jochem@yahoo.de::" providerId="AD" clId="Web-{6B5E756A-2E4E-837A-A144-657C98C68B60}" dt="2025-05-25T21:26:38.818" v="77" actId="20577"/>
          <ac:spMkLst>
            <pc:docMk/>
            <pc:sldMk cId="2087241777" sldId="279"/>
            <ac:spMk id="4" creationId="{53158830-DDC0-A009-5902-EB81B33A3886}"/>
          </ac:spMkLst>
        </pc:spChg>
      </pc:sldChg>
      <pc:sldChg chg="modSp">
        <pc:chgData name="t.jochem@yahoo.de" userId="S::urn:spo:guest#t.jochem@yahoo.de::" providerId="AD" clId="Web-{6B5E756A-2E4E-837A-A144-657C98C68B60}" dt="2025-05-25T21:25:10.926" v="66" actId="20577"/>
        <pc:sldMkLst>
          <pc:docMk/>
          <pc:sldMk cId="2371368074" sldId="280"/>
        </pc:sldMkLst>
        <pc:spChg chg="mod">
          <ac:chgData name="t.jochem@yahoo.de" userId="S::urn:spo:guest#t.jochem@yahoo.de::" providerId="AD" clId="Web-{6B5E756A-2E4E-837A-A144-657C98C68B60}" dt="2025-05-25T21:25:10.926" v="66" actId="20577"/>
          <ac:spMkLst>
            <pc:docMk/>
            <pc:sldMk cId="2371368074" sldId="280"/>
            <ac:spMk id="4" creationId="{62CF9C9D-0A27-B7B8-4131-C7C9E34FFCF1}"/>
          </ac:spMkLst>
        </pc:spChg>
      </pc:sldChg>
      <pc:sldChg chg="del">
        <pc:chgData name="t.jochem@yahoo.de" userId="S::urn:spo:guest#t.jochem@yahoo.de::" providerId="AD" clId="Web-{6B5E756A-2E4E-837A-A144-657C98C68B60}" dt="2025-05-25T21:30:53.932" v="97"/>
        <pc:sldMkLst>
          <pc:docMk/>
          <pc:sldMk cId="2120214421" sldId="562"/>
        </pc:sldMkLst>
      </pc:sldChg>
      <pc:sldChg chg="modSp ord">
        <pc:chgData name="t.jochem@yahoo.de" userId="S::urn:spo:guest#t.jochem@yahoo.de::" providerId="AD" clId="Web-{6B5E756A-2E4E-837A-A144-657C98C68B60}" dt="2025-05-25T21:36:30.625" v="108"/>
        <pc:sldMkLst>
          <pc:docMk/>
          <pc:sldMk cId="1614594916" sldId="563"/>
        </pc:sldMkLst>
        <pc:spChg chg="mod">
          <ac:chgData name="t.jochem@yahoo.de" userId="S::urn:spo:guest#t.jochem@yahoo.de::" providerId="AD" clId="Web-{6B5E756A-2E4E-837A-A144-657C98C68B60}" dt="2025-05-25T21:33:39.184" v="104" actId="20577"/>
          <ac:spMkLst>
            <pc:docMk/>
            <pc:sldMk cId="1614594916" sldId="563"/>
            <ac:spMk id="2" creationId="{D94C2F73-1DC4-C240-73C7-08CB6520B0AC}"/>
          </ac:spMkLst>
        </pc:spChg>
        <pc:spChg chg="mod">
          <ac:chgData name="t.jochem@yahoo.de" userId="S::urn:spo:guest#t.jochem@yahoo.de::" providerId="AD" clId="Web-{6B5E756A-2E4E-837A-A144-657C98C68B60}" dt="2025-05-25T21:33:35.966" v="103" actId="20577"/>
          <ac:spMkLst>
            <pc:docMk/>
            <pc:sldMk cId="1614594916" sldId="563"/>
            <ac:spMk id="3" creationId="{746F9F7D-9F21-3C6F-9EF3-DE9069A2A6C7}"/>
          </ac:spMkLst>
        </pc:spChg>
      </pc:sldChg>
      <pc:sldChg chg="del">
        <pc:chgData name="t.jochem@yahoo.de" userId="S::urn:spo:guest#t.jochem@yahoo.de::" providerId="AD" clId="Web-{6B5E756A-2E4E-837A-A144-657C98C68B60}" dt="2025-05-25T21:30:48.650" v="96"/>
        <pc:sldMkLst>
          <pc:docMk/>
          <pc:sldMk cId="1839134123" sldId="581"/>
        </pc:sldMkLst>
      </pc:sldChg>
      <pc:sldChg chg="del">
        <pc:chgData name="t.jochem@yahoo.de" userId="S::urn:spo:guest#t.jochem@yahoo.de::" providerId="AD" clId="Web-{6B5E756A-2E4E-837A-A144-657C98C68B60}" dt="2025-05-25T21:31:21.824" v="98"/>
        <pc:sldMkLst>
          <pc:docMk/>
          <pc:sldMk cId="3907103433" sldId="582"/>
        </pc:sldMkLst>
      </pc:sldChg>
      <pc:sldChg chg="del">
        <pc:chgData name="t.jochem@yahoo.de" userId="S::urn:spo:guest#t.jochem@yahoo.de::" providerId="AD" clId="Web-{6B5E756A-2E4E-837A-A144-657C98C68B60}" dt="2025-05-25T21:33:13.418" v="101"/>
        <pc:sldMkLst>
          <pc:docMk/>
          <pc:sldMk cId="3369580289" sldId="583"/>
        </pc:sldMkLst>
      </pc:sldChg>
      <pc:sldChg chg="del">
        <pc:chgData name="t.jochem@yahoo.de" userId="S::urn:spo:guest#t.jochem@yahoo.de::" providerId="AD" clId="Web-{6B5E756A-2E4E-837A-A144-657C98C68B60}" dt="2025-05-25T21:32:13.480" v="99"/>
        <pc:sldMkLst>
          <pc:docMk/>
          <pc:sldMk cId="3143279261" sldId="592"/>
        </pc:sldMkLst>
      </pc:sldChg>
      <pc:sldChg chg="del">
        <pc:chgData name="t.jochem@yahoo.de" userId="S::urn:spo:guest#t.jochem@yahoo.de::" providerId="AD" clId="Web-{6B5E756A-2E4E-837A-A144-657C98C68B60}" dt="2025-05-25T21:32:17.152" v="100"/>
        <pc:sldMkLst>
          <pc:docMk/>
          <pc:sldMk cId="779582969" sldId="593"/>
        </pc:sldMkLst>
      </pc:sldChg>
      <pc:sldChg chg="del">
        <pc:chgData name="t.jochem@yahoo.de" userId="S::urn:spo:guest#t.jochem@yahoo.de::" providerId="AD" clId="Web-{6B5E756A-2E4E-837A-A144-657C98C68B60}" dt="2025-05-25T21:29:23.649" v="95"/>
        <pc:sldMkLst>
          <pc:docMk/>
          <pc:sldMk cId="3544970666" sldId="596"/>
        </pc:sldMkLst>
      </pc:sldChg>
      <pc:sldChg chg="del">
        <pc:chgData name="t.jochem@yahoo.de" userId="S::urn:spo:guest#t.jochem@yahoo.de::" providerId="AD" clId="Web-{6B5E756A-2E4E-837A-A144-657C98C68B60}" dt="2025-05-25T21:48:15.372" v="152"/>
        <pc:sldMkLst>
          <pc:docMk/>
          <pc:sldMk cId="3136074622" sldId="601"/>
        </pc:sldMkLst>
      </pc:sldChg>
      <pc:sldChg chg="ord">
        <pc:chgData name="t.jochem@yahoo.de" userId="S::urn:spo:guest#t.jochem@yahoo.de::" providerId="AD" clId="Web-{6B5E756A-2E4E-837A-A144-657C98C68B60}" dt="2025-05-25T21:34:10.638" v="105"/>
        <pc:sldMkLst>
          <pc:docMk/>
          <pc:sldMk cId="1470883786" sldId="605"/>
        </pc:sldMkLst>
      </pc:sldChg>
      <pc:sldChg chg="modSp">
        <pc:chgData name="t.jochem@yahoo.de" userId="S::urn:spo:guest#t.jochem@yahoo.de::" providerId="AD" clId="Web-{6B5E756A-2E4E-837A-A144-657C98C68B60}" dt="2025-05-25T21:19:59.859" v="19" actId="20577"/>
        <pc:sldMkLst>
          <pc:docMk/>
          <pc:sldMk cId="1708546371" sldId="618"/>
        </pc:sldMkLst>
        <pc:spChg chg="mod">
          <ac:chgData name="t.jochem@yahoo.de" userId="S::urn:spo:guest#t.jochem@yahoo.de::" providerId="AD" clId="Web-{6B5E756A-2E4E-837A-A144-657C98C68B60}" dt="2025-05-25T21:19:59.859" v="19" actId="20577"/>
          <ac:spMkLst>
            <pc:docMk/>
            <pc:sldMk cId="1708546371" sldId="618"/>
            <ac:spMk id="2" creationId="{C80C6FCD-7763-A279-B7BA-4C652D29F1D2}"/>
          </ac:spMkLst>
        </pc:spChg>
      </pc:sldChg>
      <pc:sldChg chg="modSp">
        <pc:chgData name="t.jochem@yahoo.de" userId="S::urn:spo:guest#t.jochem@yahoo.de::" providerId="AD" clId="Web-{6B5E756A-2E4E-837A-A144-657C98C68B60}" dt="2025-05-25T21:20:13.906" v="21" actId="20577"/>
        <pc:sldMkLst>
          <pc:docMk/>
          <pc:sldMk cId="2382468870" sldId="619"/>
        </pc:sldMkLst>
        <pc:spChg chg="mod">
          <ac:chgData name="t.jochem@yahoo.de" userId="S::urn:spo:guest#t.jochem@yahoo.de::" providerId="AD" clId="Web-{6B5E756A-2E4E-837A-A144-657C98C68B60}" dt="2025-05-25T21:20:13.906" v="21" actId="20577"/>
          <ac:spMkLst>
            <pc:docMk/>
            <pc:sldMk cId="2382468870" sldId="619"/>
            <ac:spMk id="2" creationId="{1F2A327D-6DE0-FE62-C301-E60F48FAC5A5}"/>
          </ac:spMkLst>
        </pc:spChg>
      </pc:sldChg>
      <pc:sldChg chg="add replId">
        <pc:chgData name="t.jochem@yahoo.de" userId="S::urn:spo:guest#t.jochem@yahoo.de::" providerId="AD" clId="Web-{6B5E756A-2E4E-837A-A144-657C98C68B60}" dt="2025-05-25T21:33:27.731" v="102"/>
        <pc:sldMkLst>
          <pc:docMk/>
          <pc:sldMk cId="1314975852" sldId="620"/>
        </pc:sldMkLst>
      </pc:sldChg>
      <pc:sldChg chg="modSp add replId">
        <pc:chgData name="t.jochem@yahoo.de" userId="S::urn:spo:guest#t.jochem@yahoo.de::" providerId="AD" clId="Web-{6B5E756A-2E4E-837A-A144-657C98C68B60}" dt="2025-05-25T21:38:43.767" v="121" actId="20577"/>
        <pc:sldMkLst>
          <pc:docMk/>
          <pc:sldMk cId="3883289112" sldId="621"/>
        </pc:sldMkLst>
        <pc:spChg chg="mod">
          <ac:chgData name="t.jochem@yahoo.de" userId="S::urn:spo:guest#t.jochem@yahoo.de::" providerId="AD" clId="Web-{6B5E756A-2E4E-837A-A144-657C98C68B60}" dt="2025-05-25T21:38:43.767" v="121" actId="20577"/>
          <ac:spMkLst>
            <pc:docMk/>
            <pc:sldMk cId="3883289112" sldId="621"/>
            <ac:spMk id="2" creationId="{86965703-519E-0162-8ADF-DB97DD18A5FF}"/>
          </ac:spMkLst>
        </pc:spChg>
      </pc:sldChg>
    </pc:docChg>
  </pc:docChgLst>
  <pc:docChgLst>
    <pc:chgData name="t.jochem@yahoo.de" userId="S::urn:spo:guest#t.jochem@yahoo.de::" providerId="AD" clId="Web-{19526B7C-F0AD-D110-D5AE-8E68D8E3BBF2}"/>
    <pc:docChg chg="addSld">
      <pc:chgData name="t.jochem@yahoo.de" userId="S::urn:spo:guest#t.jochem@yahoo.de::" providerId="AD" clId="Web-{19526B7C-F0AD-D110-D5AE-8E68D8E3BBF2}" dt="2025-05-25T21:17:00.715" v="16"/>
      <pc:docMkLst>
        <pc:docMk/>
      </pc:docMkLst>
      <pc:sldChg chg="add">
        <pc:chgData name="t.jochem@yahoo.de" userId="S::urn:spo:guest#t.jochem@yahoo.de::" providerId="AD" clId="Web-{19526B7C-F0AD-D110-D5AE-8E68D8E3BBF2}" dt="2025-05-25T21:17:00.637" v="0"/>
        <pc:sldMkLst>
          <pc:docMk/>
          <pc:sldMk cId="403244363" sldId="259"/>
        </pc:sldMkLst>
      </pc:sldChg>
      <pc:sldChg chg="add">
        <pc:chgData name="t.jochem@yahoo.de" userId="S::urn:spo:guest#t.jochem@yahoo.de::" providerId="AD" clId="Web-{19526B7C-F0AD-D110-D5AE-8E68D8E3BBF2}" dt="2025-05-25T21:17:00.652" v="3"/>
        <pc:sldMkLst>
          <pc:docMk/>
          <pc:sldMk cId="4126545991" sldId="262"/>
        </pc:sldMkLst>
      </pc:sldChg>
      <pc:sldChg chg="add">
        <pc:chgData name="t.jochem@yahoo.de" userId="S::urn:spo:guest#t.jochem@yahoo.de::" providerId="AD" clId="Web-{19526B7C-F0AD-D110-D5AE-8E68D8E3BBF2}" dt="2025-05-25T21:17:00.652" v="1"/>
        <pc:sldMkLst>
          <pc:docMk/>
          <pc:sldMk cId="1752535234" sldId="265"/>
        </pc:sldMkLst>
      </pc:sldChg>
      <pc:sldChg chg="add">
        <pc:chgData name="t.jochem@yahoo.de" userId="S::urn:spo:guest#t.jochem@yahoo.de::" providerId="AD" clId="Web-{19526B7C-F0AD-D110-D5AE-8E68D8E3BBF2}" dt="2025-05-25T21:17:00.652" v="2"/>
        <pc:sldMkLst>
          <pc:docMk/>
          <pc:sldMk cId="1131793447" sldId="266"/>
        </pc:sldMkLst>
      </pc:sldChg>
      <pc:sldChg chg="add">
        <pc:chgData name="t.jochem@yahoo.de" userId="S::urn:spo:guest#t.jochem@yahoo.de::" providerId="AD" clId="Web-{19526B7C-F0AD-D110-D5AE-8E68D8E3BBF2}" dt="2025-05-25T21:17:00.668" v="4"/>
        <pc:sldMkLst>
          <pc:docMk/>
          <pc:sldMk cId="2972618298" sldId="267"/>
        </pc:sldMkLst>
      </pc:sldChg>
      <pc:sldChg chg="add">
        <pc:chgData name="t.jochem@yahoo.de" userId="S::urn:spo:guest#t.jochem@yahoo.de::" providerId="AD" clId="Web-{19526B7C-F0AD-D110-D5AE-8E68D8E3BBF2}" dt="2025-05-25T21:17:00.684" v="9"/>
        <pc:sldMkLst>
          <pc:docMk/>
          <pc:sldMk cId="4288092527" sldId="268"/>
        </pc:sldMkLst>
      </pc:sldChg>
      <pc:sldChg chg="add">
        <pc:chgData name="t.jochem@yahoo.de" userId="S::urn:spo:guest#t.jochem@yahoo.de::" providerId="AD" clId="Web-{19526B7C-F0AD-D110-D5AE-8E68D8E3BBF2}" dt="2025-05-25T21:17:00.668" v="5"/>
        <pc:sldMkLst>
          <pc:docMk/>
          <pc:sldMk cId="3385568675" sldId="269"/>
        </pc:sldMkLst>
      </pc:sldChg>
      <pc:sldChg chg="add">
        <pc:chgData name="t.jochem@yahoo.de" userId="S::urn:spo:guest#t.jochem@yahoo.de::" providerId="AD" clId="Web-{19526B7C-F0AD-D110-D5AE-8E68D8E3BBF2}" dt="2025-05-25T21:17:00.699" v="13"/>
        <pc:sldMkLst>
          <pc:docMk/>
          <pc:sldMk cId="3948824822" sldId="270"/>
        </pc:sldMkLst>
      </pc:sldChg>
      <pc:sldChg chg="add">
        <pc:chgData name="t.jochem@yahoo.de" userId="S::urn:spo:guest#t.jochem@yahoo.de::" providerId="AD" clId="Web-{19526B7C-F0AD-D110-D5AE-8E68D8E3BBF2}" dt="2025-05-25T21:17:00.668" v="6"/>
        <pc:sldMkLst>
          <pc:docMk/>
          <pc:sldMk cId="3570492453" sldId="271"/>
        </pc:sldMkLst>
      </pc:sldChg>
      <pc:sldChg chg="add">
        <pc:chgData name="t.jochem@yahoo.de" userId="S::urn:spo:guest#t.jochem@yahoo.de::" providerId="AD" clId="Web-{19526B7C-F0AD-D110-D5AE-8E68D8E3BBF2}" dt="2025-05-25T21:17:00.684" v="8"/>
        <pc:sldMkLst>
          <pc:docMk/>
          <pc:sldMk cId="1993201254" sldId="272"/>
        </pc:sldMkLst>
      </pc:sldChg>
      <pc:sldChg chg="add">
        <pc:chgData name="t.jochem@yahoo.de" userId="S::urn:spo:guest#t.jochem@yahoo.de::" providerId="AD" clId="Web-{19526B7C-F0AD-D110-D5AE-8E68D8E3BBF2}" dt="2025-05-25T21:17:00.684" v="10"/>
        <pc:sldMkLst>
          <pc:docMk/>
          <pc:sldMk cId="34472386" sldId="273"/>
        </pc:sldMkLst>
      </pc:sldChg>
      <pc:sldChg chg="add">
        <pc:chgData name="t.jochem@yahoo.de" userId="S::urn:spo:guest#t.jochem@yahoo.de::" providerId="AD" clId="Web-{19526B7C-F0AD-D110-D5AE-8E68D8E3BBF2}" dt="2025-05-25T21:17:00.699" v="14"/>
        <pc:sldMkLst>
          <pc:docMk/>
          <pc:sldMk cId="2015478692" sldId="274"/>
        </pc:sldMkLst>
      </pc:sldChg>
      <pc:sldChg chg="add">
        <pc:chgData name="t.jochem@yahoo.de" userId="S::urn:spo:guest#t.jochem@yahoo.de::" providerId="AD" clId="Web-{19526B7C-F0AD-D110-D5AE-8E68D8E3BBF2}" dt="2025-05-25T21:17:00.668" v="7"/>
        <pc:sldMkLst>
          <pc:docMk/>
          <pc:sldMk cId="249066024" sldId="277"/>
        </pc:sldMkLst>
      </pc:sldChg>
      <pc:sldChg chg="add">
        <pc:chgData name="t.jochem@yahoo.de" userId="S::urn:spo:guest#t.jochem@yahoo.de::" providerId="AD" clId="Web-{19526B7C-F0AD-D110-D5AE-8E68D8E3BBF2}" dt="2025-05-25T21:17:00.684" v="11"/>
        <pc:sldMkLst>
          <pc:docMk/>
          <pc:sldMk cId="2780674880" sldId="278"/>
        </pc:sldMkLst>
      </pc:sldChg>
      <pc:sldChg chg="add">
        <pc:chgData name="t.jochem@yahoo.de" userId="S::urn:spo:guest#t.jochem@yahoo.de::" providerId="AD" clId="Web-{19526B7C-F0AD-D110-D5AE-8E68D8E3BBF2}" dt="2025-05-25T21:17:00.715" v="16"/>
        <pc:sldMkLst>
          <pc:docMk/>
          <pc:sldMk cId="2087241777" sldId="279"/>
        </pc:sldMkLst>
      </pc:sldChg>
      <pc:sldChg chg="add">
        <pc:chgData name="t.jochem@yahoo.de" userId="S::urn:spo:guest#t.jochem@yahoo.de::" providerId="AD" clId="Web-{19526B7C-F0AD-D110-D5AE-8E68D8E3BBF2}" dt="2025-05-25T21:17:00.699" v="12"/>
        <pc:sldMkLst>
          <pc:docMk/>
          <pc:sldMk cId="2371368074" sldId="280"/>
        </pc:sldMkLst>
      </pc:sldChg>
      <pc:sldChg chg="add">
        <pc:chgData name="t.jochem@yahoo.de" userId="S::urn:spo:guest#t.jochem@yahoo.de::" providerId="AD" clId="Web-{19526B7C-F0AD-D110-D5AE-8E68D8E3BBF2}" dt="2025-05-25T21:17:00.715" v="15"/>
        <pc:sldMkLst>
          <pc:docMk/>
          <pc:sldMk cId="1191745924" sldId="281"/>
        </pc:sldMkLst>
      </pc:sldChg>
    </pc:docChg>
  </pc:docChgLst>
  <pc:docChgLst>
    <pc:chgData name="Matthias Schneider" userId="S::matthiasschneider@turnverein-beffendorf.de::3487921b-38a8-4702-9414-909beef94712" providerId="AD" clId="Web-{97C62929-64B7-2236-1C9B-08C89036BB5A}"/>
    <pc:docChg chg="addSld delSld modSld sldOrd">
      <pc:chgData name="Matthias Schneider" userId="S::matthiasschneider@turnverein-beffendorf.de::3487921b-38a8-4702-9414-909beef94712" providerId="AD" clId="Web-{97C62929-64B7-2236-1C9B-08C89036BB5A}" dt="2025-05-27T11:24:40.468" v="655" actId="20577"/>
      <pc:docMkLst>
        <pc:docMk/>
      </pc:docMkLst>
      <pc:sldChg chg="modSp ord">
        <pc:chgData name="Matthias Schneider" userId="S::matthiasschneider@turnverein-beffendorf.de::3487921b-38a8-4702-9414-909beef94712" providerId="AD" clId="Web-{97C62929-64B7-2236-1C9B-08C89036BB5A}" dt="2025-05-27T10:10:17.334" v="271" actId="20577"/>
        <pc:sldMkLst>
          <pc:docMk/>
          <pc:sldMk cId="1441406479" sldId="572"/>
        </pc:sldMkLst>
        <pc:spChg chg="mod">
          <ac:chgData name="Matthias Schneider" userId="S::matthiasschneider@turnverein-beffendorf.de::3487921b-38a8-4702-9414-909beef94712" providerId="AD" clId="Web-{97C62929-64B7-2236-1C9B-08C89036BB5A}" dt="2025-05-27T10:10:17.334" v="271" actId="20577"/>
          <ac:spMkLst>
            <pc:docMk/>
            <pc:sldMk cId="1441406479" sldId="572"/>
            <ac:spMk id="3" creationId="{6ABA2BD1-59E0-02A0-DFF9-CBD21EF8DE46}"/>
          </ac:spMkLst>
        </pc:spChg>
      </pc:sldChg>
      <pc:sldChg chg="modSp">
        <pc:chgData name="Matthias Schneider" userId="S::matthiasschneider@turnverein-beffendorf.de::3487921b-38a8-4702-9414-909beef94712" providerId="AD" clId="Web-{97C62929-64B7-2236-1C9B-08C89036BB5A}" dt="2025-05-27T10:11:30.007" v="273" actId="14100"/>
        <pc:sldMkLst>
          <pc:docMk/>
          <pc:sldMk cId="302386133" sldId="574"/>
        </pc:sldMkLst>
        <pc:picChg chg="mod">
          <ac:chgData name="Matthias Schneider" userId="S::matthiasschneider@turnverein-beffendorf.de::3487921b-38a8-4702-9414-909beef94712" providerId="AD" clId="Web-{97C62929-64B7-2236-1C9B-08C89036BB5A}" dt="2025-05-27T10:11:30.007" v="273" actId="14100"/>
          <ac:picMkLst>
            <pc:docMk/>
            <pc:sldMk cId="302386133" sldId="574"/>
            <ac:picMk id="6" creationId="{E7D99C5E-2EA1-E528-5347-95FF49455205}"/>
          </ac:picMkLst>
        </pc:picChg>
      </pc:sldChg>
      <pc:sldChg chg="modSp delAnim">
        <pc:chgData name="Matthias Schneider" userId="S::matthiasschneider@turnverein-beffendorf.de::3487921b-38a8-4702-9414-909beef94712" providerId="AD" clId="Web-{97C62929-64B7-2236-1C9B-08C89036BB5A}" dt="2025-05-25T19:19:06.762" v="62"/>
        <pc:sldMkLst>
          <pc:docMk/>
          <pc:sldMk cId="4244739214" sldId="603"/>
        </pc:sldMkLst>
        <pc:spChg chg="mod">
          <ac:chgData name="Matthias Schneider" userId="S::matthiasschneider@turnverein-beffendorf.de::3487921b-38a8-4702-9414-909beef94712" providerId="AD" clId="Web-{97C62929-64B7-2236-1C9B-08C89036BB5A}" dt="2025-05-25T19:19:06.653" v="61" actId="20577"/>
          <ac:spMkLst>
            <pc:docMk/>
            <pc:sldMk cId="4244739214" sldId="603"/>
            <ac:spMk id="2" creationId="{E1B15DAA-BA55-5100-43BE-66FDF88DD31E}"/>
          </ac:spMkLst>
        </pc:spChg>
      </pc:sldChg>
      <pc:sldChg chg="modSp">
        <pc:chgData name="Matthias Schneider" userId="S::matthiasschneider@turnverein-beffendorf.de::3487921b-38a8-4702-9414-909beef94712" providerId="AD" clId="Web-{97C62929-64B7-2236-1C9B-08C89036BB5A}" dt="2025-05-27T10:12:08.867" v="276" actId="1076"/>
        <pc:sldMkLst>
          <pc:docMk/>
          <pc:sldMk cId="131108889" sldId="612"/>
        </pc:sldMkLst>
        <pc:picChg chg="mod modCrop">
          <ac:chgData name="Matthias Schneider" userId="S::matthiasschneider@turnverein-beffendorf.de::3487921b-38a8-4702-9414-909beef94712" providerId="AD" clId="Web-{97C62929-64B7-2236-1C9B-08C89036BB5A}" dt="2025-05-27T10:12:08.867" v="276" actId="1076"/>
          <ac:picMkLst>
            <pc:docMk/>
            <pc:sldMk cId="131108889" sldId="612"/>
            <ac:picMk id="3" creationId="{A6A0DEB2-D3D1-6EE6-4627-AF67722A477C}"/>
          </ac:picMkLst>
        </pc:picChg>
      </pc:sldChg>
      <pc:sldChg chg="modSp add replId">
        <pc:chgData name="Matthias Schneider" userId="S::matthiasschneider@turnverein-beffendorf.de::3487921b-38a8-4702-9414-909beef94712" providerId="AD" clId="Web-{97C62929-64B7-2236-1C9B-08C89036BB5A}" dt="2025-05-27T11:24:26.546" v="652" actId="20577"/>
        <pc:sldMkLst>
          <pc:docMk/>
          <pc:sldMk cId="3855423502" sldId="613"/>
        </pc:sldMkLst>
        <pc:spChg chg="mod">
          <ac:chgData name="Matthias Schneider" userId="S::matthiasschneider@turnverein-beffendorf.de::3487921b-38a8-4702-9414-909beef94712" providerId="AD" clId="Web-{97C62929-64B7-2236-1C9B-08C89036BB5A}" dt="2025-05-27T11:24:26.546" v="652" actId="20577"/>
          <ac:spMkLst>
            <pc:docMk/>
            <pc:sldMk cId="3855423502" sldId="613"/>
            <ac:spMk id="2" creationId="{23E24A7A-37DF-E594-070C-00609948CA79}"/>
          </ac:spMkLst>
        </pc:spChg>
      </pc:sldChg>
      <pc:sldChg chg="addSp delSp modSp new">
        <pc:chgData name="Matthias Schneider" userId="S::matthiasschneider@turnverein-beffendorf.de::3487921b-38a8-4702-9414-909beef94712" providerId="AD" clId="Web-{97C62929-64B7-2236-1C9B-08C89036BB5A}" dt="2025-05-25T19:31:32.328" v="82" actId="1076"/>
        <pc:sldMkLst>
          <pc:docMk/>
          <pc:sldMk cId="2309083926" sldId="614"/>
        </pc:sldMkLst>
        <pc:spChg chg="del">
          <ac:chgData name="Matthias Schneider" userId="S::matthiasschneider@turnverein-beffendorf.de::3487921b-38a8-4702-9414-909beef94712" providerId="AD" clId="Web-{97C62929-64B7-2236-1C9B-08C89036BB5A}" dt="2025-05-25T19:26:13.280" v="64"/>
          <ac:spMkLst>
            <pc:docMk/>
            <pc:sldMk cId="2309083926" sldId="614"/>
            <ac:spMk id="2" creationId="{4570670E-3F8F-4AF1-5B17-B68516989907}"/>
          </ac:spMkLst>
        </pc:spChg>
        <pc:spChg chg="del">
          <ac:chgData name="Matthias Schneider" userId="S::matthiasschneider@turnverein-beffendorf.de::3487921b-38a8-4702-9414-909beef94712" providerId="AD" clId="Web-{97C62929-64B7-2236-1C9B-08C89036BB5A}" dt="2025-05-25T19:26:15.983" v="65"/>
          <ac:spMkLst>
            <pc:docMk/>
            <pc:sldMk cId="2309083926" sldId="614"/>
            <ac:spMk id="3" creationId="{58C603B3-110E-DA18-F0D7-12922FAED7D4}"/>
          </ac:spMkLst>
        </pc:spChg>
        <pc:picChg chg="add del mod">
          <ac:chgData name="Matthias Schneider" userId="S::matthiasschneider@turnverein-beffendorf.de::3487921b-38a8-4702-9414-909beef94712" providerId="AD" clId="Web-{97C62929-64B7-2236-1C9B-08C89036BB5A}" dt="2025-05-25T19:29:34.968" v="68"/>
          <ac:picMkLst>
            <pc:docMk/>
            <pc:sldMk cId="2309083926" sldId="614"/>
            <ac:picMk id="4" creationId="{E4F8E1D8-B4D7-7EBD-9CDE-8DA2D05D7F0A}"/>
          </ac:picMkLst>
        </pc:picChg>
        <pc:picChg chg="add mod">
          <ac:chgData name="Matthias Schneider" userId="S::matthiasschneider@turnverein-beffendorf.de::3487921b-38a8-4702-9414-909beef94712" providerId="AD" clId="Web-{97C62929-64B7-2236-1C9B-08C89036BB5A}" dt="2025-05-25T19:31:25.468" v="81" actId="14100"/>
          <ac:picMkLst>
            <pc:docMk/>
            <pc:sldMk cId="2309083926" sldId="614"/>
            <ac:picMk id="5" creationId="{BED0329D-199C-BF4A-23D9-8D6A9DBD8713}"/>
          </ac:picMkLst>
        </pc:picChg>
        <pc:picChg chg="add mod">
          <ac:chgData name="Matthias Schneider" userId="S::matthiasschneider@turnverein-beffendorf.de::3487921b-38a8-4702-9414-909beef94712" providerId="AD" clId="Web-{97C62929-64B7-2236-1C9B-08C89036BB5A}" dt="2025-05-25T19:31:32.328" v="82" actId="1076"/>
          <ac:picMkLst>
            <pc:docMk/>
            <pc:sldMk cId="2309083926" sldId="614"/>
            <ac:picMk id="6" creationId="{EC141E7B-63AB-51A2-B926-E05B4E4E764A}"/>
          </ac:picMkLst>
        </pc:picChg>
      </pc:sldChg>
      <pc:sldChg chg="modSp add replId">
        <pc:chgData name="Matthias Schneider" userId="S::matthiasschneider@turnverein-beffendorf.de::3487921b-38a8-4702-9414-909beef94712" providerId="AD" clId="Web-{97C62929-64B7-2236-1C9B-08C89036BB5A}" dt="2025-05-25T19:33:12" v="84" actId="1076"/>
        <pc:sldMkLst>
          <pc:docMk/>
          <pc:sldMk cId="3087193005" sldId="615"/>
        </pc:sldMkLst>
        <pc:picChg chg="mod">
          <ac:chgData name="Matthias Schneider" userId="S::matthiasschneider@turnverein-beffendorf.de::3487921b-38a8-4702-9414-909beef94712" providerId="AD" clId="Web-{97C62929-64B7-2236-1C9B-08C89036BB5A}" dt="2025-05-25T19:33:12" v="84" actId="1076"/>
          <ac:picMkLst>
            <pc:docMk/>
            <pc:sldMk cId="3087193005" sldId="615"/>
            <ac:picMk id="4" creationId="{B33CEB2E-7C57-4140-9B2E-7685A3E2AF55}"/>
          </ac:picMkLst>
        </pc:picChg>
      </pc:sldChg>
      <pc:sldChg chg="addSp delSp modSp add replId">
        <pc:chgData name="Matthias Schneider" userId="S::matthiasschneider@turnverein-beffendorf.de::3487921b-38a8-4702-9414-909beef94712" providerId="AD" clId="Web-{97C62929-64B7-2236-1C9B-08C89036BB5A}" dt="2025-05-25T19:58:10.771" v="166" actId="20577"/>
        <pc:sldMkLst>
          <pc:docMk/>
          <pc:sldMk cId="2266738282" sldId="616"/>
        </pc:sldMkLst>
        <pc:spChg chg="add mod">
          <ac:chgData name="Matthias Schneider" userId="S::matthiasschneider@turnverein-beffendorf.de::3487921b-38a8-4702-9414-909beef94712" providerId="AD" clId="Web-{97C62929-64B7-2236-1C9B-08C89036BB5A}" dt="2025-05-25T19:58:10.771" v="166" actId="20577"/>
          <ac:spMkLst>
            <pc:docMk/>
            <pc:sldMk cId="2266738282" sldId="616"/>
            <ac:spMk id="3" creationId="{C96F0D3E-710D-73E3-1730-92727E56C913}"/>
          </ac:spMkLst>
        </pc:spChg>
        <pc:picChg chg="add mod">
          <ac:chgData name="Matthias Schneider" userId="S::matthiasschneider@turnverein-beffendorf.de::3487921b-38a8-4702-9414-909beef94712" providerId="AD" clId="Web-{97C62929-64B7-2236-1C9B-08C89036BB5A}" dt="2025-05-25T19:53:25.301" v="92" actId="1076"/>
          <ac:picMkLst>
            <pc:docMk/>
            <pc:sldMk cId="2266738282" sldId="616"/>
            <ac:picMk id="2" creationId="{BF1116FD-4694-18D3-0A84-2FFB6FECEACD}"/>
          </ac:picMkLst>
        </pc:picChg>
        <pc:picChg chg="del">
          <ac:chgData name="Matthias Schneider" userId="S::matthiasschneider@turnverein-beffendorf.de::3487921b-38a8-4702-9414-909beef94712" providerId="AD" clId="Web-{97C62929-64B7-2236-1C9B-08C89036BB5A}" dt="2025-05-25T19:37:25.157" v="86"/>
          <ac:picMkLst>
            <pc:docMk/>
            <pc:sldMk cId="2266738282" sldId="616"/>
            <ac:picMk id="4" creationId="{E1BD9AD7-18EC-E5B7-087A-A689FFF7A771}"/>
          </ac:picMkLst>
        </pc:picChg>
      </pc:sldChg>
      <pc:sldChg chg="addSp delSp modSp add replId">
        <pc:chgData name="Matthias Schneider" userId="S::matthiasschneider@turnverein-beffendorf.de::3487921b-38a8-4702-9414-909beef94712" providerId="AD" clId="Web-{97C62929-64B7-2236-1C9B-08C89036BB5A}" dt="2025-05-27T11:24:40.468" v="655" actId="20577"/>
        <pc:sldMkLst>
          <pc:docMk/>
          <pc:sldMk cId="2996651763" sldId="617"/>
        </pc:sldMkLst>
        <pc:spChg chg="del mod">
          <ac:chgData name="Matthias Schneider" userId="S::matthiasschneider@turnverein-beffendorf.de::3487921b-38a8-4702-9414-909beef94712" providerId="AD" clId="Web-{97C62929-64B7-2236-1C9B-08C89036BB5A}" dt="2025-05-25T20:08:45.148" v="173"/>
          <ac:spMkLst>
            <pc:docMk/>
            <pc:sldMk cId="2996651763" sldId="617"/>
            <ac:spMk id="3" creationId="{4E2F4FD8-2AA1-76E1-47FE-651F26273AEA}"/>
          </ac:spMkLst>
        </pc:spChg>
        <pc:spChg chg="add del">
          <ac:chgData name="Matthias Schneider" userId="S::matthiasschneider@turnverein-beffendorf.de::3487921b-38a8-4702-9414-909beef94712" providerId="AD" clId="Web-{97C62929-64B7-2236-1C9B-08C89036BB5A}" dt="2025-05-25T20:09:03.601" v="177"/>
          <ac:spMkLst>
            <pc:docMk/>
            <pc:sldMk cId="2996651763" sldId="617"/>
            <ac:spMk id="5" creationId="{E8E7AD36-8E54-4656-AA2F-D9D569D2332F}"/>
          </ac:spMkLst>
        </pc:spChg>
        <pc:spChg chg="add mod">
          <ac:chgData name="Matthias Schneider" userId="S::matthiasschneider@turnverein-beffendorf.de::3487921b-38a8-4702-9414-909beef94712" providerId="AD" clId="Web-{97C62929-64B7-2236-1C9B-08C89036BB5A}" dt="2025-05-27T11:24:40.468" v="655" actId="20577"/>
          <ac:spMkLst>
            <pc:docMk/>
            <pc:sldMk cId="2996651763" sldId="617"/>
            <ac:spMk id="6" creationId="{BAE9F7A7-5537-60CB-3557-0B541F8C0AC0}"/>
          </ac:spMkLst>
        </pc:spChg>
        <pc:picChg chg="del">
          <ac:chgData name="Matthias Schneider" userId="S::matthiasschneider@turnverein-beffendorf.de::3487921b-38a8-4702-9414-909beef94712" providerId="AD" clId="Web-{97C62929-64B7-2236-1C9B-08C89036BB5A}" dt="2025-05-25T20:08:25.820" v="168"/>
          <ac:picMkLst>
            <pc:docMk/>
            <pc:sldMk cId="2996651763" sldId="617"/>
            <ac:picMk id="2" creationId="{CAF4C136-5834-DD42-7CE4-23C0AD618758}"/>
          </ac:picMkLst>
        </pc:picChg>
        <pc:picChg chg="add mod">
          <ac:chgData name="Matthias Schneider" userId="S::matthiasschneider@turnverein-beffendorf.de::3487921b-38a8-4702-9414-909beef94712" providerId="AD" clId="Web-{97C62929-64B7-2236-1C9B-08C89036BB5A}" dt="2025-05-25T20:08:55.351" v="175" actId="1076"/>
          <ac:picMkLst>
            <pc:docMk/>
            <pc:sldMk cId="2996651763" sldId="617"/>
            <ac:picMk id="4" creationId="{2CC00532-F156-354F-8BBE-C0B64833BE6F}"/>
          </ac:picMkLst>
        </pc:picChg>
      </pc:sldChg>
      <pc:sldChg chg="addSp delSp modSp new del ord">
        <pc:chgData name="Matthias Schneider" userId="S::matthiasschneider@turnverein-beffendorf.de::3487921b-38a8-4702-9414-909beef94712" providerId="AD" clId="Web-{97C62929-64B7-2236-1C9B-08C89036BB5A}" dt="2025-05-27T10:32:30.112" v="389"/>
        <pc:sldMkLst>
          <pc:docMk/>
          <pc:sldMk cId="3003000904" sldId="645"/>
        </pc:sldMkLst>
        <pc:spChg chg="del">
          <ac:chgData name="Matthias Schneider" userId="S::matthiasschneider@turnverein-beffendorf.de::3487921b-38a8-4702-9414-909beef94712" providerId="AD" clId="Web-{97C62929-64B7-2236-1C9B-08C89036BB5A}" dt="2025-05-27T10:21:05.887" v="278"/>
          <ac:spMkLst>
            <pc:docMk/>
            <pc:sldMk cId="3003000904" sldId="645"/>
            <ac:spMk id="2" creationId="{D0889C2C-AB2C-A5BC-15D2-0B40ED660F7E}"/>
          </ac:spMkLst>
        </pc:spChg>
        <pc:spChg chg="del">
          <ac:chgData name="Matthias Schneider" userId="S::matthiasschneider@turnverein-beffendorf.de::3487921b-38a8-4702-9414-909beef94712" providerId="AD" clId="Web-{97C62929-64B7-2236-1C9B-08C89036BB5A}" dt="2025-05-27T10:21:09.950" v="279"/>
          <ac:spMkLst>
            <pc:docMk/>
            <pc:sldMk cId="3003000904" sldId="645"/>
            <ac:spMk id="3" creationId="{31EA9FF1-9EB8-3C37-3C6E-0F92EB331F0C}"/>
          </ac:spMkLst>
        </pc:spChg>
        <pc:picChg chg="add mod">
          <ac:chgData name="Matthias Schneider" userId="S::matthiasschneider@turnverein-beffendorf.de::3487921b-38a8-4702-9414-909beef94712" providerId="AD" clId="Web-{97C62929-64B7-2236-1C9B-08C89036BB5A}" dt="2025-05-27T10:21:47.731" v="282" actId="14100"/>
          <ac:picMkLst>
            <pc:docMk/>
            <pc:sldMk cId="3003000904" sldId="645"/>
            <ac:picMk id="4" creationId="{1957F94D-210F-C67D-DE1C-86C63B27A241}"/>
          </ac:picMkLst>
        </pc:picChg>
      </pc:sldChg>
      <pc:sldChg chg="addSp delSp modSp new">
        <pc:chgData name="Matthias Schneider" userId="S::matthiasschneider@turnverein-beffendorf.de::3487921b-38a8-4702-9414-909beef94712" providerId="AD" clId="Web-{97C62929-64B7-2236-1C9B-08C89036BB5A}" dt="2025-05-27T11:21:37.341" v="647" actId="1076"/>
        <pc:sldMkLst>
          <pc:docMk/>
          <pc:sldMk cId="2080931869" sldId="649"/>
        </pc:sldMkLst>
        <pc:spChg chg="mod">
          <ac:chgData name="Matthias Schneider" userId="S::matthiasschneider@turnverein-beffendorf.de::3487921b-38a8-4702-9414-909beef94712" providerId="AD" clId="Web-{97C62929-64B7-2236-1C9B-08C89036BB5A}" dt="2025-05-27T11:21:37.341" v="647" actId="1076"/>
          <ac:spMkLst>
            <pc:docMk/>
            <pc:sldMk cId="2080931869" sldId="649"/>
            <ac:spMk id="2" creationId="{308240D4-A5F1-26C6-937D-789E8368DB3F}"/>
          </ac:spMkLst>
        </pc:spChg>
        <pc:spChg chg="del">
          <ac:chgData name="Matthias Schneider" userId="S::matthiasschneider@turnverein-beffendorf.de::3487921b-38a8-4702-9414-909beef94712" providerId="AD" clId="Web-{97C62929-64B7-2236-1C9B-08C89036BB5A}" dt="2025-05-27T10:29:40.939" v="379"/>
          <ac:spMkLst>
            <pc:docMk/>
            <pc:sldMk cId="2080931869" sldId="649"/>
            <ac:spMk id="3" creationId="{A8151997-5D50-EC69-2138-608762D88373}"/>
          </ac:spMkLst>
        </pc:spChg>
        <pc:picChg chg="add del mod">
          <ac:chgData name="Matthias Schneider" userId="S::matthiasschneider@turnverein-beffendorf.de::3487921b-38a8-4702-9414-909beef94712" providerId="AD" clId="Web-{97C62929-64B7-2236-1C9B-08C89036BB5A}" dt="2025-05-27T10:31:44.518" v="382"/>
          <ac:picMkLst>
            <pc:docMk/>
            <pc:sldMk cId="2080931869" sldId="649"/>
            <ac:picMk id="4" creationId="{1167CB52-5564-88E3-3DB7-933B82BBD569}"/>
          </ac:picMkLst>
        </pc:picChg>
        <pc:picChg chg="add mod">
          <ac:chgData name="Matthias Schneider" userId="S::matthiasschneider@turnverein-beffendorf.de::3487921b-38a8-4702-9414-909beef94712" providerId="AD" clId="Web-{97C62929-64B7-2236-1C9B-08C89036BB5A}" dt="2025-05-27T10:32:25.346" v="388" actId="1076"/>
          <ac:picMkLst>
            <pc:docMk/>
            <pc:sldMk cId="2080931869" sldId="649"/>
            <ac:picMk id="5" creationId="{F648CE1D-5543-28AE-6922-7F139C88A70F}"/>
          </ac:picMkLst>
        </pc:picChg>
      </pc:sldChg>
      <pc:sldChg chg="addSp modSp new">
        <pc:chgData name="Matthias Schneider" userId="S::matthiasschneider@turnverein-beffendorf.de::3487921b-38a8-4702-9414-909beef94712" providerId="AD" clId="Web-{97C62929-64B7-2236-1C9B-08C89036BB5A}" dt="2025-05-27T11:22:14.826" v="649" actId="1076"/>
        <pc:sldMkLst>
          <pc:docMk/>
          <pc:sldMk cId="1618955605" sldId="652"/>
        </pc:sldMkLst>
        <pc:spChg chg="mod">
          <ac:chgData name="Matthias Schneider" userId="S::matthiasschneider@turnverein-beffendorf.de::3487921b-38a8-4702-9414-909beef94712" providerId="AD" clId="Web-{97C62929-64B7-2236-1C9B-08C89036BB5A}" dt="2025-05-27T10:44:24.462" v="575" actId="14100"/>
          <ac:spMkLst>
            <pc:docMk/>
            <pc:sldMk cId="1618955605" sldId="652"/>
            <ac:spMk id="2" creationId="{DAC207D0-8AB3-339E-A672-B955C5E6B37A}"/>
          </ac:spMkLst>
        </pc:spChg>
        <pc:spChg chg="mod">
          <ac:chgData name="Matthias Schneider" userId="S::matthiasschneider@turnverein-beffendorf.de::3487921b-38a8-4702-9414-909beef94712" providerId="AD" clId="Web-{97C62929-64B7-2236-1C9B-08C89036BB5A}" dt="2025-05-27T11:22:04.794" v="648" actId="1076"/>
          <ac:spMkLst>
            <pc:docMk/>
            <pc:sldMk cId="1618955605" sldId="652"/>
            <ac:spMk id="3" creationId="{E47BB5A5-112A-E6CB-AADA-06B4AA585704}"/>
          </ac:spMkLst>
        </pc:spChg>
        <pc:spChg chg="add mod">
          <ac:chgData name="Matthias Schneider" userId="S::matthiasschneider@turnverein-beffendorf.de::3487921b-38a8-4702-9414-909beef94712" providerId="AD" clId="Web-{97C62929-64B7-2236-1C9B-08C89036BB5A}" dt="2025-05-27T11:22:14.826" v="649" actId="1076"/>
          <ac:spMkLst>
            <pc:docMk/>
            <pc:sldMk cId="1618955605" sldId="652"/>
            <ac:spMk id="5" creationId="{41A59411-3AE1-C156-46F5-0E43BB9C1994}"/>
          </ac:spMkLst>
        </pc:spChg>
        <pc:spChg chg="add mod">
          <ac:chgData name="Matthias Schneider" userId="S::matthiasschneider@turnverein-beffendorf.de::3487921b-38a8-4702-9414-909beef94712" providerId="AD" clId="Web-{97C62929-64B7-2236-1C9B-08C89036BB5A}" dt="2025-05-27T11:05:47.433" v="645" actId="20577"/>
          <ac:spMkLst>
            <pc:docMk/>
            <pc:sldMk cId="1618955605" sldId="652"/>
            <ac:spMk id="7" creationId="{CE0F4DBE-4CDC-E70A-70B6-553CDC6E9A4D}"/>
          </ac:spMkLst>
        </pc:spChg>
      </pc:sldChg>
    </pc:docChg>
  </pc:docChgLst>
  <pc:docChgLst>
    <pc:chgData name="Matthias Schneider" userId="S::matthiasschneider@turnverein-beffendorf.de::3487921b-38a8-4702-9414-909beef94712" providerId="AD" clId="Web-{14898351-001B-EB49-2FE5-676DDF12F189}"/>
    <pc:docChg chg="addSld modSld">
      <pc:chgData name="Matthias Schneider" userId="S::matthiasschneider@turnverein-beffendorf.de::3487921b-38a8-4702-9414-909beef94712" providerId="AD" clId="Web-{14898351-001B-EB49-2FE5-676DDF12F189}" dt="2025-05-26T15:49:40.148" v="280" actId="20577"/>
      <pc:docMkLst>
        <pc:docMk/>
      </pc:docMkLst>
      <pc:sldChg chg="addSp delSp modSp">
        <pc:chgData name="Matthias Schneider" userId="S::matthiasschneider@turnverein-beffendorf.de::3487921b-38a8-4702-9414-909beef94712" providerId="AD" clId="Web-{14898351-001B-EB49-2FE5-676DDF12F189}" dt="2025-05-26T15:49:40.148" v="280" actId="20577"/>
        <pc:sldMkLst>
          <pc:docMk/>
          <pc:sldMk cId="1363819940" sldId="257"/>
        </pc:sldMkLst>
        <pc:spChg chg="mod">
          <ac:chgData name="Matthias Schneider" userId="S::matthiasschneider@turnverein-beffendorf.de::3487921b-38a8-4702-9414-909beef94712" providerId="AD" clId="Web-{14898351-001B-EB49-2FE5-676DDF12F189}" dt="2025-05-26T15:49:40.148" v="280" actId="20577"/>
          <ac:spMkLst>
            <pc:docMk/>
            <pc:sldMk cId="1363819940" sldId="257"/>
            <ac:spMk id="4" creationId="{4629E62A-10B5-7C35-840C-B388361FF76A}"/>
          </ac:spMkLst>
        </pc:spChg>
        <pc:spChg chg="add del">
          <ac:chgData name="Matthias Schneider" userId="S::matthiasschneider@turnverein-beffendorf.de::3487921b-38a8-4702-9414-909beef94712" providerId="AD" clId="Web-{14898351-001B-EB49-2FE5-676DDF12F189}" dt="2025-05-26T15:49:00.679" v="271"/>
          <ac:spMkLst>
            <pc:docMk/>
            <pc:sldMk cId="1363819940" sldId="257"/>
            <ac:spMk id="5" creationId="{CDDE7A38-DDBF-AE53-9F56-56404A9AAF84}"/>
          </ac:spMkLst>
        </pc:spChg>
      </pc:sldChg>
      <pc:sldChg chg="addSp modSp delAnim">
        <pc:chgData name="Matthias Schneider" userId="S::matthiasschneider@turnverein-beffendorf.de::3487921b-38a8-4702-9414-909beef94712" providerId="AD" clId="Web-{14898351-001B-EB49-2FE5-676DDF12F189}" dt="2025-05-26T15:45:58.051" v="230" actId="1076"/>
        <pc:sldMkLst>
          <pc:docMk/>
          <pc:sldMk cId="3855423502" sldId="613"/>
        </pc:sldMkLst>
        <pc:spChg chg="mod">
          <ac:chgData name="Matthias Schneider" userId="S::matthiasschneider@turnverein-beffendorf.de::3487921b-38a8-4702-9414-909beef94712" providerId="AD" clId="Web-{14898351-001B-EB49-2FE5-676DDF12F189}" dt="2025-05-26T15:45:49.848" v="228" actId="20577"/>
          <ac:spMkLst>
            <pc:docMk/>
            <pc:sldMk cId="3855423502" sldId="613"/>
            <ac:spMk id="2" creationId="{23E24A7A-37DF-E594-070C-00609948CA79}"/>
          </ac:spMkLst>
        </pc:spChg>
        <pc:spChg chg="add mod">
          <ac:chgData name="Matthias Schneider" userId="S::matthiasschneider@turnverein-beffendorf.de::3487921b-38a8-4702-9414-909beef94712" providerId="AD" clId="Web-{14898351-001B-EB49-2FE5-676DDF12F189}" dt="2025-05-26T15:45:55.957" v="229" actId="1076"/>
          <ac:spMkLst>
            <pc:docMk/>
            <pc:sldMk cId="3855423502" sldId="613"/>
            <ac:spMk id="3" creationId="{EC08E08B-3F78-1504-CFC0-69392D4D4098}"/>
          </ac:spMkLst>
        </pc:spChg>
        <pc:spChg chg="add mod">
          <ac:chgData name="Matthias Schneider" userId="S::matthiasschneider@turnverein-beffendorf.de::3487921b-38a8-4702-9414-909beef94712" providerId="AD" clId="Web-{14898351-001B-EB49-2FE5-676DDF12F189}" dt="2025-05-26T15:45:58.051" v="230" actId="1076"/>
          <ac:spMkLst>
            <pc:docMk/>
            <pc:sldMk cId="3855423502" sldId="613"/>
            <ac:spMk id="4" creationId="{D7F26130-4501-80E4-BE65-A5D2357B8073}"/>
          </ac:spMkLst>
        </pc:spChg>
      </pc:sldChg>
      <pc:sldChg chg="addSp modSp">
        <pc:chgData name="Matthias Schneider" userId="S::matthiasschneider@turnverein-beffendorf.de::3487921b-38a8-4702-9414-909beef94712" providerId="AD" clId="Web-{14898351-001B-EB49-2FE5-676DDF12F189}" dt="2025-05-26T15:39:49.671" v="89" actId="20577"/>
        <pc:sldMkLst>
          <pc:docMk/>
          <pc:sldMk cId="3087193005" sldId="615"/>
        </pc:sldMkLst>
        <pc:spChg chg="add mod">
          <ac:chgData name="Matthias Schneider" userId="S::matthiasschneider@turnverein-beffendorf.de::3487921b-38a8-4702-9414-909beef94712" providerId="AD" clId="Web-{14898351-001B-EB49-2FE5-676DDF12F189}" dt="2025-05-26T15:39:49.671" v="89" actId="20577"/>
          <ac:spMkLst>
            <pc:docMk/>
            <pc:sldMk cId="3087193005" sldId="615"/>
            <ac:spMk id="3" creationId="{0B602DDE-2761-58C0-3924-AB30323AB82B}"/>
          </ac:spMkLst>
        </pc:spChg>
        <pc:picChg chg="mod">
          <ac:chgData name="Matthias Schneider" userId="S::matthiasschneider@turnverein-beffendorf.de::3487921b-38a8-4702-9414-909beef94712" providerId="AD" clId="Web-{14898351-001B-EB49-2FE5-676DDF12F189}" dt="2025-05-26T15:37:20.856" v="5" actId="1076"/>
          <ac:picMkLst>
            <pc:docMk/>
            <pc:sldMk cId="3087193005" sldId="615"/>
            <ac:picMk id="4" creationId="{B33CEB2E-7C57-4140-9B2E-7685A3E2AF55}"/>
          </ac:picMkLst>
        </pc:picChg>
      </pc:sldChg>
      <pc:sldChg chg="modSp">
        <pc:chgData name="Matthias Schneider" userId="S::matthiasschneider@turnverein-beffendorf.de::3487921b-38a8-4702-9414-909beef94712" providerId="AD" clId="Web-{14898351-001B-EB49-2FE5-676DDF12F189}" dt="2025-05-26T15:35:16.385" v="2" actId="20577"/>
        <pc:sldMkLst>
          <pc:docMk/>
          <pc:sldMk cId="2266738282" sldId="616"/>
        </pc:sldMkLst>
        <pc:spChg chg="mod">
          <ac:chgData name="Matthias Schneider" userId="S::matthiasschneider@turnverein-beffendorf.de::3487921b-38a8-4702-9414-909beef94712" providerId="AD" clId="Web-{14898351-001B-EB49-2FE5-676DDF12F189}" dt="2025-05-26T15:35:16.385" v="2" actId="20577"/>
          <ac:spMkLst>
            <pc:docMk/>
            <pc:sldMk cId="2266738282" sldId="616"/>
            <ac:spMk id="3" creationId="{C96F0D3E-710D-73E3-1730-92727E56C913}"/>
          </ac:spMkLst>
        </pc:spChg>
      </pc:sldChg>
      <pc:sldChg chg="add replId">
        <pc:chgData name="Matthias Schneider" userId="S::matthiasschneider@turnverein-beffendorf.de::3487921b-38a8-4702-9414-909beef94712" providerId="AD" clId="Web-{14898351-001B-EB49-2FE5-676DDF12F189}" dt="2025-05-26T15:40:47.171" v="90"/>
        <pc:sldMkLst>
          <pc:docMk/>
          <pc:sldMk cId="674818369" sldId="622"/>
        </pc:sldMkLst>
      </pc:sldChg>
    </pc:docChg>
  </pc:docChgLst>
  <pc:docChgLst>
    <pc:chgData name="cordula.glatthaar@gmx.de" userId="S::urn:spo:guest#cordula.glatthaar@gmx.de::" providerId="AD" clId="Web-{4AFB8ACC-F9F8-771D-CA5E-DF6A2196B8A1}"/>
    <pc:docChg chg="mod modSld">
      <pc:chgData name="cordula.glatthaar@gmx.de" userId="S::urn:spo:guest#cordula.glatthaar@gmx.de::" providerId="AD" clId="Web-{4AFB8ACC-F9F8-771D-CA5E-DF6A2196B8A1}" dt="2025-05-26T14:53:06.256" v="12"/>
      <pc:docMkLst>
        <pc:docMk/>
      </pc:docMkLst>
      <pc:sldChg chg="modSp">
        <pc:chgData name="cordula.glatthaar@gmx.de" userId="S::urn:spo:guest#cordula.glatthaar@gmx.de::" providerId="AD" clId="Web-{4AFB8ACC-F9F8-771D-CA5E-DF6A2196B8A1}" dt="2025-05-26T14:49:04.050" v="1" actId="20577"/>
        <pc:sldMkLst>
          <pc:docMk/>
          <pc:sldMk cId="1363819940" sldId="257"/>
        </pc:sldMkLst>
        <pc:spChg chg="mod">
          <ac:chgData name="cordula.glatthaar@gmx.de" userId="S::urn:spo:guest#cordula.glatthaar@gmx.de::" providerId="AD" clId="Web-{4AFB8ACC-F9F8-771D-CA5E-DF6A2196B8A1}" dt="2025-05-26T14:49:04.050" v="1" actId="20577"/>
          <ac:spMkLst>
            <pc:docMk/>
            <pc:sldMk cId="1363819940" sldId="257"/>
            <ac:spMk id="4" creationId="{4629E62A-10B5-7C35-840C-B388361FF76A}"/>
          </ac:spMkLst>
        </pc:spChg>
      </pc:sldChg>
      <pc:sldChg chg="modSp">
        <pc:chgData name="cordula.glatthaar@gmx.de" userId="S::urn:spo:guest#cordula.glatthaar@gmx.de::" providerId="AD" clId="Web-{4AFB8ACC-F9F8-771D-CA5E-DF6A2196B8A1}" dt="2025-05-26T14:51:24.817" v="10" actId="20577"/>
        <pc:sldMkLst>
          <pc:docMk/>
          <pc:sldMk cId="3385568675" sldId="269"/>
        </pc:sldMkLst>
        <pc:spChg chg="mod">
          <ac:chgData name="cordula.glatthaar@gmx.de" userId="S::urn:spo:guest#cordula.glatthaar@gmx.de::" providerId="AD" clId="Web-{4AFB8ACC-F9F8-771D-CA5E-DF6A2196B8A1}" dt="2025-05-26T14:51:24.817" v="10" actId="20577"/>
          <ac:spMkLst>
            <pc:docMk/>
            <pc:sldMk cId="3385568675" sldId="269"/>
            <ac:spMk id="4" creationId="{E108E2D8-685C-4B74-2C5A-A018980601AB}"/>
          </ac:spMkLst>
        </pc:spChg>
      </pc:sldChg>
      <pc:sldChg chg="modSp">
        <pc:chgData name="cordula.glatthaar@gmx.de" userId="S::urn:spo:guest#cordula.glatthaar@gmx.de::" providerId="AD" clId="Web-{4AFB8ACC-F9F8-771D-CA5E-DF6A2196B8A1}" dt="2025-05-26T14:51:34.052" v="11" actId="14100"/>
        <pc:sldMkLst>
          <pc:docMk/>
          <pc:sldMk cId="249066024" sldId="277"/>
        </pc:sldMkLst>
        <pc:spChg chg="mod">
          <ac:chgData name="cordula.glatthaar@gmx.de" userId="S::urn:spo:guest#cordula.glatthaar@gmx.de::" providerId="AD" clId="Web-{4AFB8ACC-F9F8-771D-CA5E-DF6A2196B8A1}" dt="2025-05-26T14:51:34.052" v="11" actId="14100"/>
          <ac:spMkLst>
            <pc:docMk/>
            <pc:sldMk cId="249066024" sldId="277"/>
            <ac:spMk id="5" creationId="{0C7F6A1A-F599-47E1-F7AE-36A4FB5405C1}"/>
          </ac:spMkLst>
        </pc:spChg>
      </pc:sldChg>
      <pc:sldChg chg="modSp">
        <pc:chgData name="cordula.glatthaar@gmx.de" userId="S::urn:spo:guest#cordula.glatthaar@gmx.de::" providerId="AD" clId="Web-{4AFB8ACC-F9F8-771D-CA5E-DF6A2196B8A1}" dt="2025-05-26T14:50:04.707" v="5" actId="20577"/>
        <pc:sldMkLst>
          <pc:docMk/>
          <pc:sldMk cId="2996651763" sldId="617"/>
        </pc:sldMkLst>
        <pc:spChg chg="mod">
          <ac:chgData name="cordula.glatthaar@gmx.de" userId="S::urn:spo:guest#cordula.glatthaar@gmx.de::" providerId="AD" clId="Web-{4AFB8ACC-F9F8-771D-CA5E-DF6A2196B8A1}" dt="2025-05-26T14:50:04.707" v="5" actId="20577"/>
          <ac:spMkLst>
            <pc:docMk/>
            <pc:sldMk cId="2996651763" sldId="617"/>
            <ac:spMk id="6" creationId="{BAE9F7A7-5537-60CB-3557-0B541F8C0AC0}"/>
          </ac:spMkLst>
        </pc:spChg>
      </pc:sldChg>
    </pc:docChg>
  </pc:docChgLst>
  <pc:docChgLst>
    <pc:chgData name="t.jochem@yahoo.de" userId="S::urn:spo:guest#t.jochem@yahoo.de::" providerId="AD" clId="Web-{8ADCBD28-4902-24D7-3FD3-937A8055EA50}"/>
    <pc:docChg chg="delSld modSld">
      <pc:chgData name="t.jochem@yahoo.de" userId="S::urn:spo:guest#t.jochem@yahoo.de::" providerId="AD" clId="Web-{8ADCBD28-4902-24D7-3FD3-937A8055EA50}" dt="2025-05-31T14:41:31.184" v="465" actId="20577"/>
      <pc:docMkLst>
        <pc:docMk/>
      </pc:docMkLst>
      <pc:sldChg chg="del">
        <pc:chgData name="t.jochem@yahoo.de" userId="S::urn:spo:guest#t.jochem@yahoo.de::" providerId="AD" clId="Web-{8ADCBD28-4902-24D7-3FD3-937A8055EA50}" dt="2025-05-31T14:35:20.273" v="417"/>
        <pc:sldMkLst>
          <pc:docMk/>
          <pc:sldMk cId="2972618298" sldId="636"/>
        </pc:sldMkLst>
      </pc:sldChg>
      <pc:sldChg chg="del">
        <pc:chgData name="t.jochem@yahoo.de" userId="S::urn:spo:guest#t.jochem@yahoo.de::" providerId="AD" clId="Web-{8ADCBD28-4902-24D7-3FD3-937A8055EA50}" dt="2025-05-31T14:35:22.273" v="418"/>
        <pc:sldMkLst>
          <pc:docMk/>
          <pc:sldMk cId="2780674880" sldId="640"/>
        </pc:sldMkLst>
      </pc:sldChg>
      <pc:sldChg chg="del">
        <pc:chgData name="t.jochem@yahoo.de" userId="S::urn:spo:guest#t.jochem@yahoo.de::" providerId="AD" clId="Web-{8ADCBD28-4902-24D7-3FD3-937A8055EA50}" dt="2025-05-31T14:35:25.226" v="419"/>
        <pc:sldMkLst>
          <pc:docMk/>
          <pc:sldMk cId="2371368074" sldId="643"/>
        </pc:sldMkLst>
      </pc:sldChg>
      <pc:sldChg chg="modSp">
        <pc:chgData name="t.jochem@yahoo.de" userId="S::urn:spo:guest#t.jochem@yahoo.de::" providerId="AD" clId="Web-{8ADCBD28-4902-24D7-3FD3-937A8055EA50}" dt="2025-05-31T14:07:06.466" v="4" actId="20577"/>
        <pc:sldMkLst>
          <pc:docMk/>
          <pc:sldMk cId="3847778040" sldId="664"/>
        </pc:sldMkLst>
        <pc:spChg chg="mod">
          <ac:chgData name="t.jochem@yahoo.de" userId="S::urn:spo:guest#t.jochem@yahoo.de::" providerId="AD" clId="Web-{8ADCBD28-4902-24D7-3FD3-937A8055EA50}" dt="2025-05-31T14:07:06.466" v="4" actId="20577"/>
          <ac:spMkLst>
            <pc:docMk/>
            <pc:sldMk cId="3847778040" sldId="664"/>
            <ac:spMk id="4" creationId="{62CF9C9D-0A27-B7B8-4131-C7C9E34FFCF1}"/>
          </ac:spMkLst>
        </pc:spChg>
      </pc:sldChg>
      <pc:sldChg chg="del">
        <pc:chgData name="t.jochem@yahoo.de" userId="S::urn:spo:guest#t.jochem@yahoo.de::" providerId="AD" clId="Web-{8ADCBD28-4902-24D7-3FD3-937A8055EA50}" dt="2025-05-31T14:08:26.795" v="8"/>
        <pc:sldMkLst>
          <pc:docMk/>
          <pc:sldMk cId="3419088494" sldId="666"/>
        </pc:sldMkLst>
      </pc:sldChg>
      <pc:sldChg chg="del">
        <pc:chgData name="t.jochem@yahoo.de" userId="S::urn:spo:guest#t.jochem@yahoo.de::" providerId="AD" clId="Web-{8ADCBD28-4902-24D7-3FD3-937A8055EA50}" dt="2025-05-31T14:08:46.905" v="9"/>
        <pc:sldMkLst>
          <pc:docMk/>
          <pc:sldMk cId="2979256029" sldId="667"/>
        </pc:sldMkLst>
      </pc:sldChg>
      <pc:sldChg chg="modSp">
        <pc:chgData name="t.jochem@yahoo.de" userId="S::urn:spo:guest#t.jochem@yahoo.de::" providerId="AD" clId="Web-{8ADCBD28-4902-24D7-3FD3-937A8055EA50}" dt="2025-05-31T14:41:31.184" v="465" actId="20577"/>
        <pc:sldMkLst>
          <pc:docMk/>
          <pc:sldMk cId="2848439525" sldId="668"/>
        </pc:sldMkLst>
        <pc:spChg chg="mod">
          <ac:chgData name="t.jochem@yahoo.de" userId="S::urn:spo:guest#t.jochem@yahoo.de::" providerId="AD" clId="Web-{8ADCBD28-4902-24D7-3FD3-937A8055EA50}" dt="2025-05-31T14:41:31.184" v="465" actId="20577"/>
          <ac:spMkLst>
            <pc:docMk/>
            <pc:sldMk cId="2848439525" sldId="668"/>
            <ac:spMk id="4" creationId="{4724D409-C226-6616-53F0-2AA55A4E4587}"/>
          </ac:spMkLst>
        </pc:spChg>
      </pc:sldChg>
    </pc:docChg>
  </pc:docChgLst>
  <pc:docChgLst>
    <pc:chgData name="t.jochem@yahoo.de" userId="S::urn:spo:guest#t.jochem@yahoo.de::" providerId="AD" clId="Web-{CD5350A9-BA4C-7908-755F-9277A8594BA8}"/>
    <pc:docChg chg="addSld">
      <pc:chgData name="t.jochem@yahoo.de" userId="S::urn:spo:guest#t.jochem@yahoo.de::" providerId="AD" clId="Web-{CD5350A9-BA4C-7908-755F-9277A8594BA8}" dt="2025-05-25T21:15:33.551" v="4"/>
      <pc:docMkLst>
        <pc:docMk/>
      </pc:docMkLst>
      <pc:sldChg chg="add">
        <pc:chgData name="t.jochem@yahoo.de" userId="S::urn:spo:guest#t.jochem@yahoo.de::" providerId="AD" clId="Web-{CD5350A9-BA4C-7908-755F-9277A8594BA8}" dt="2025-05-25T21:15:33.536" v="0"/>
        <pc:sldMkLst>
          <pc:docMk/>
          <pc:sldMk cId="1270796945" sldId="258"/>
        </pc:sldMkLst>
      </pc:sldChg>
      <pc:sldChg chg="add">
        <pc:chgData name="t.jochem@yahoo.de" userId="S::urn:spo:guest#t.jochem@yahoo.de::" providerId="AD" clId="Web-{CD5350A9-BA4C-7908-755F-9277A8594BA8}" dt="2025-05-25T21:15:33.536" v="1"/>
        <pc:sldMkLst>
          <pc:docMk/>
          <pc:sldMk cId="3085724166" sldId="263"/>
        </pc:sldMkLst>
      </pc:sldChg>
      <pc:sldChg chg="add">
        <pc:chgData name="t.jochem@yahoo.de" userId="S::urn:spo:guest#t.jochem@yahoo.de::" providerId="AD" clId="Web-{CD5350A9-BA4C-7908-755F-9277A8594BA8}" dt="2025-05-25T21:15:33.551" v="2"/>
        <pc:sldMkLst>
          <pc:docMk/>
          <pc:sldMk cId="4200049432" sldId="264"/>
        </pc:sldMkLst>
      </pc:sldChg>
      <pc:sldChg chg="add">
        <pc:chgData name="t.jochem@yahoo.de" userId="S::urn:spo:guest#t.jochem@yahoo.de::" providerId="AD" clId="Web-{CD5350A9-BA4C-7908-755F-9277A8594BA8}" dt="2025-05-25T21:15:33.551" v="3"/>
        <pc:sldMkLst>
          <pc:docMk/>
          <pc:sldMk cId="1708546371" sldId="618"/>
        </pc:sldMkLst>
      </pc:sldChg>
      <pc:sldChg chg="add">
        <pc:chgData name="t.jochem@yahoo.de" userId="S::urn:spo:guest#t.jochem@yahoo.de::" providerId="AD" clId="Web-{CD5350A9-BA4C-7908-755F-9277A8594BA8}" dt="2025-05-25T21:15:33.551" v="4"/>
        <pc:sldMkLst>
          <pc:docMk/>
          <pc:sldMk cId="2382468870" sldId="619"/>
        </pc:sldMkLst>
      </pc:sldChg>
    </pc:docChg>
  </pc:docChgLst>
  <pc:docChgLst>
    <pc:chgData name="t.jochem@yahoo.de" userId="S::urn:spo:guest#t.jochem@yahoo.de::" providerId="AD" clId="Web-{303D8EA9-344A-97C4-8E5C-59EAF9AB1E3E}"/>
    <pc:docChg chg="addSld modSld">
      <pc:chgData name="t.jochem@yahoo.de" userId="S::urn:spo:guest#t.jochem@yahoo.de::" providerId="AD" clId="Web-{303D8EA9-344A-97C4-8E5C-59EAF9AB1E3E}" dt="2025-05-27T12:04:38.953" v="452" actId="20577"/>
      <pc:docMkLst>
        <pc:docMk/>
      </pc:docMkLst>
      <pc:sldChg chg="modSp">
        <pc:chgData name="t.jochem@yahoo.de" userId="S::urn:spo:guest#t.jochem@yahoo.de::" providerId="AD" clId="Web-{303D8EA9-344A-97C4-8E5C-59EAF9AB1E3E}" dt="2025-05-27T11:28:08.130" v="0" actId="1076"/>
        <pc:sldMkLst>
          <pc:docMk/>
          <pc:sldMk cId="4287501197" sldId="611"/>
        </pc:sldMkLst>
        <pc:picChg chg="mod">
          <ac:chgData name="t.jochem@yahoo.de" userId="S::urn:spo:guest#t.jochem@yahoo.de::" providerId="AD" clId="Web-{303D8EA9-344A-97C4-8E5C-59EAF9AB1E3E}" dt="2025-05-27T11:28:08.130" v="0" actId="1076"/>
          <ac:picMkLst>
            <pc:docMk/>
            <pc:sldMk cId="4287501197" sldId="611"/>
            <ac:picMk id="7" creationId="{D45504FF-29B4-2164-5211-9B8DA4DDC86A}"/>
          </ac:picMkLst>
        </pc:picChg>
      </pc:sldChg>
      <pc:sldChg chg="modSp">
        <pc:chgData name="t.jochem@yahoo.de" userId="S::urn:spo:guest#t.jochem@yahoo.de::" providerId="AD" clId="Web-{303D8EA9-344A-97C4-8E5C-59EAF9AB1E3E}" dt="2025-05-27T12:01:53.624" v="424" actId="20577"/>
        <pc:sldMkLst>
          <pc:docMk/>
          <pc:sldMk cId="1708546371" sldId="618"/>
        </pc:sldMkLst>
        <pc:spChg chg="mod">
          <ac:chgData name="t.jochem@yahoo.de" userId="S::urn:spo:guest#t.jochem@yahoo.de::" providerId="AD" clId="Web-{303D8EA9-344A-97C4-8E5C-59EAF9AB1E3E}" dt="2025-05-27T12:01:53.624" v="424" actId="20577"/>
          <ac:spMkLst>
            <pc:docMk/>
            <pc:sldMk cId="1708546371" sldId="618"/>
            <ac:spMk id="2" creationId="{C80C6FCD-7763-A279-B7BA-4C652D29F1D2}"/>
          </ac:spMkLst>
        </pc:spChg>
      </pc:sldChg>
      <pc:sldChg chg="modSp">
        <pc:chgData name="t.jochem@yahoo.de" userId="S::urn:spo:guest#t.jochem@yahoo.de::" providerId="AD" clId="Web-{303D8EA9-344A-97C4-8E5C-59EAF9AB1E3E}" dt="2025-05-27T12:02:25.233" v="436" actId="20577"/>
        <pc:sldMkLst>
          <pc:docMk/>
          <pc:sldMk cId="2382468870" sldId="619"/>
        </pc:sldMkLst>
        <pc:spChg chg="mod">
          <ac:chgData name="t.jochem@yahoo.de" userId="S::urn:spo:guest#t.jochem@yahoo.de::" providerId="AD" clId="Web-{303D8EA9-344A-97C4-8E5C-59EAF9AB1E3E}" dt="2025-05-27T12:02:25.233" v="436" actId="20577"/>
          <ac:spMkLst>
            <pc:docMk/>
            <pc:sldMk cId="2382468870" sldId="619"/>
            <ac:spMk id="2" creationId="{1F2A327D-6DE0-FE62-C301-E60F48FAC5A5}"/>
          </ac:spMkLst>
        </pc:spChg>
      </pc:sldChg>
      <pc:sldChg chg="modSp">
        <pc:chgData name="t.jochem@yahoo.de" userId="S::urn:spo:guest#t.jochem@yahoo.de::" providerId="AD" clId="Web-{303D8EA9-344A-97C4-8E5C-59EAF9AB1E3E}" dt="2025-05-27T12:04:38.953" v="452" actId="20577"/>
        <pc:sldMkLst>
          <pc:docMk/>
          <pc:sldMk cId="2780674880" sldId="640"/>
        </pc:sldMkLst>
        <pc:spChg chg="mod">
          <ac:chgData name="t.jochem@yahoo.de" userId="S::urn:spo:guest#t.jochem@yahoo.de::" providerId="AD" clId="Web-{303D8EA9-344A-97C4-8E5C-59EAF9AB1E3E}" dt="2025-05-27T12:04:38.953" v="452" actId="20577"/>
          <ac:spMkLst>
            <pc:docMk/>
            <pc:sldMk cId="2780674880" sldId="640"/>
            <ac:spMk id="4" creationId="{5504B549-E808-AA76-935B-62B22D115A18}"/>
          </ac:spMkLst>
        </pc:spChg>
      </pc:sldChg>
      <pc:sldChg chg="modSp">
        <pc:chgData name="t.jochem@yahoo.de" userId="S::urn:spo:guest#t.jochem@yahoo.de::" providerId="AD" clId="Web-{303D8EA9-344A-97C4-8E5C-59EAF9AB1E3E}" dt="2025-05-27T11:53:15.372" v="407" actId="20577"/>
        <pc:sldMkLst>
          <pc:docMk/>
          <pc:sldMk cId="2015478692" sldId="644"/>
        </pc:sldMkLst>
        <pc:spChg chg="mod">
          <ac:chgData name="t.jochem@yahoo.de" userId="S::urn:spo:guest#t.jochem@yahoo.de::" providerId="AD" clId="Web-{303D8EA9-344A-97C4-8E5C-59EAF9AB1E3E}" dt="2025-05-27T11:53:15.372" v="407" actId="20577"/>
          <ac:spMkLst>
            <pc:docMk/>
            <pc:sldMk cId="2015478692" sldId="644"/>
            <ac:spMk id="4" creationId="{51F89B98-DD2D-BC5F-EEFE-E6A847B2A7C6}"/>
          </ac:spMkLst>
        </pc:spChg>
      </pc:sldChg>
      <pc:sldChg chg="modSp add replId">
        <pc:chgData name="t.jochem@yahoo.de" userId="S::urn:spo:guest#t.jochem@yahoo.de::" providerId="AD" clId="Web-{303D8EA9-344A-97C4-8E5C-59EAF9AB1E3E}" dt="2025-05-27T11:53:45.325" v="413" actId="20577"/>
        <pc:sldMkLst>
          <pc:docMk/>
          <pc:sldMk cId="1417947533" sldId="659"/>
        </pc:sldMkLst>
        <pc:spChg chg="mod">
          <ac:chgData name="t.jochem@yahoo.de" userId="S::urn:spo:guest#t.jochem@yahoo.de::" providerId="AD" clId="Web-{303D8EA9-344A-97C4-8E5C-59EAF9AB1E3E}" dt="2025-05-27T11:53:45.325" v="413" actId="20577"/>
          <ac:spMkLst>
            <pc:docMk/>
            <pc:sldMk cId="1417947533" sldId="659"/>
            <ac:spMk id="4" creationId="{8A21C647-7F40-2FDE-E99C-63BC3A677BEE}"/>
          </ac:spMkLst>
        </pc:spChg>
      </pc:sldChg>
    </pc:docChg>
  </pc:docChgLst>
  <pc:docChgLst>
    <pc:chgData name="t.jochem@yahoo.de" userId="S::urn:spo:guest#t.jochem@yahoo.de::" providerId="AD" clId="Web-{E25C5ABC-ABB8-70EC-FEF8-4CD2DBCD8CF7}"/>
    <pc:docChg chg="addSld delSld modSld">
      <pc:chgData name="t.jochem@yahoo.de" userId="S::urn:spo:guest#t.jochem@yahoo.de::" providerId="AD" clId="Web-{E25C5ABC-ABB8-70EC-FEF8-4CD2DBCD8CF7}" dt="2025-05-31T13:20:49.712" v="394"/>
      <pc:docMkLst>
        <pc:docMk/>
      </pc:docMkLst>
      <pc:sldChg chg="modSp">
        <pc:chgData name="t.jochem@yahoo.de" userId="S::urn:spo:guest#t.jochem@yahoo.de::" providerId="AD" clId="Web-{E25C5ABC-ABB8-70EC-FEF8-4CD2DBCD8CF7}" dt="2025-05-31T13:00:22.914" v="135" actId="20577"/>
        <pc:sldMkLst>
          <pc:docMk/>
          <pc:sldMk cId="1270796945" sldId="258"/>
        </pc:sldMkLst>
        <pc:spChg chg="mod">
          <ac:chgData name="t.jochem@yahoo.de" userId="S::urn:spo:guest#t.jochem@yahoo.de::" providerId="AD" clId="Web-{E25C5ABC-ABB8-70EC-FEF8-4CD2DBCD8CF7}" dt="2025-05-31T13:00:22.914" v="135" actId="20577"/>
          <ac:spMkLst>
            <pc:docMk/>
            <pc:sldMk cId="1270796945" sldId="258"/>
            <ac:spMk id="2" creationId="{19AA9F4B-674E-93B7-6983-1FC33BE59B92}"/>
          </ac:spMkLst>
        </pc:spChg>
      </pc:sldChg>
      <pc:sldChg chg="modSp">
        <pc:chgData name="t.jochem@yahoo.de" userId="S::urn:spo:guest#t.jochem@yahoo.de::" providerId="AD" clId="Web-{E25C5ABC-ABB8-70EC-FEF8-4CD2DBCD8CF7}" dt="2025-05-31T13:04:06.162" v="180" actId="20577"/>
        <pc:sldMkLst>
          <pc:docMk/>
          <pc:sldMk cId="403244363" sldId="259"/>
        </pc:sldMkLst>
        <pc:spChg chg="mod">
          <ac:chgData name="t.jochem@yahoo.de" userId="S::urn:spo:guest#t.jochem@yahoo.de::" providerId="AD" clId="Web-{E25C5ABC-ABB8-70EC-FEF8-4CD2DBCD8CF7}" dt="2025-05-31T13:04:06.162" v="180" actId="20577"/>
          <ac:spMkLst>
            <pc:docMk/>
            <pc:sldMk cId="403244363" sldId="259"/>
            <ac:spMk id="2" creationId="{9D0B6891-52B1-DB16-7076-B7DC387A5172}"/>
          </ac:spMkLst>
        </pc:spChg>
      </pc:sldChg>
      <pc:sldChg chg="addSp modSp">
        <pc:chgData name="t.jochem@yahoo.de" userId="S::urn:spo:guest#t.jochem@yahoo.de::" providerId="AD" clId="Web-{E25C5ABC-ABB8-70EC-FEF8-4CD2DBCD8CF7}" dt="2025-05-31T13:17:28.464" v="384" actId="20577"/>
        <pc:sldMkLst>
          <pc:docMk/>
          <pc:sldMk cId="4126545991" sldId="262"/>
        </pc:sldMkLst>
        <pc:spChg chg="add mod">
          <ac:chgData name="t.jochem@yahoo.de" userId="S::urn:spo:guest#t.jochem@yahoo.de::" providerId="AD" clId="Web-{E25C5ABC-ABB8-70EC-FEF8-4CD2DBCD8CF7}" dt="2025-05-31T13:17:28.464" v="384" actId="20577"/>
          <ac:spMkLst>
            <pc:docMk/>
            <pc:sldMk cId="4126545991" sldId="262"/>
            <ac:spMk id="3" creationId="{600EAF3C-2770-DAED-C8E0-9872DFD5F87E}"/>
          </ac:spMkLst>
        </pc:spChg>
        <pc:picChg chg="mod">
          <ac:chgData name="t.jochem@yahoo.de" userId="S::urn:spo:guest#t.jochem@yahoo.de::" providerId="AD" clId="Web-{E25C5ABC-ABB8-70EC-FEF8-4CD2DBCD8CF7}" dt="2025-05-31T13:14:16.857" v="332" actId="1076"/>
          <ac:picMkLst>
            <pc:docMk/>
            <pc:sldMk cId="4126545991" sldId="262"/>
            <ac:picMk id="7" creationId="{4ABBE0E9-C3EB-B54A-B94F-0BA5FF4DC1D6}"/>
          </ac:picMkLst>
        </pc:picChg>
      </pc:sldChg>
      <pc:sldChg chg="modSp">
        <pc:chgData name="t.jochem@yahoo.de" userId="S::urn:spo:guest#t.jochem@yahoo.de::" providerId="AD" clId="Web-{E25C5ABC-ABB8-70EC-FEF8-4CD2DBCD8CF7}" dt="2025-05-31T13:03:33.147" v="175" actId="20577"/>
        <pc:sldMkLst>
          <pc:docMk/>
          <pc:sldMk cId="3085724166" sldId="263"/>
        </pc:sldMkLst>
        <pc:spChg chg="mod">
          <ac:chgData name="t.jochem@yahoo.de" userId="S::urn:spo:guest#t.jochem@yahoo.de::" providerId="AD" clId="Web-{E25C5ABC-ABB8-70EC-FEF8-4CD2DBCD8CF7}" dt="2025-05-31T13:03:33.147" v="175" actId="20577"/>
          <ac:spMkLst>
            <pc:docMk/>
            <pc:sldMk cId="3085724166" sldId="263"/>
            <ac:spMk id="2" creationId="{915E5748-9330-5746-C291-CB0387981E16}"/>
          </ac:spMkLst>
        </pc:spChg>
      </pc:sldChg>
      <pc:sldChg chg="modSp">
        <pc:chgData name="t.jochem@yahoo.de" userId="S::urn:spo:guest#t.jochem@yahoo.de::" providerId="AD" clId="Web-{E25C5ABC-ABB8-70EC-FEF8-4CD2DBCD8CF7}" dt="2025-05-31T13:01:08.148" v="139" actId="20577"/>
        <pc:sldMkLst>
          <pc:docMk/>
          <pc:sldMk cId="4200049432" sldId="264"/>
        </pc:sldMkLst>
        <pc:spChg chg="mod">
          <ac:chgData name="t.jochem@yahoo.de" userId="S::urn:spo:guest#t.jochem@yahoo.de::" providerId="AD" clId="Web-{E25C5ABC-ABB8-70EC-FEF8-4CD2DBCD8CF7}" dt="2025-05-31T13:01:08.148" v="139" actId="20577"/>
          <ac:spMkLst>
            <pc:docMk/>
            <pc:sldMk cId="4200049432" sldId="264"/>
            <ac:spMk id="2" creationId="{E8E891C2-9FCA-07FC-AF3B-0B001F36AB75}"/>
          </ac:spMkLst>
        </pc:spChg>
      </pc:sldChg>
      <pc:sldChg chg="modSp">
        <pc:chgData name="t.jochem@yahoo.de" userId="S::urn:spo:guest#t.jochem@yahoo.de::" providerId="AD" clId="Web-{E25C5ABC-ABB8-70EC-FEF8-4CD2DBCD8CF7}" dt="2025-05-31T13:13:13.139" v="325" actId="20577"/>
        <pc:sldMkLst>
          <pc:docMk/>
          <pc:sldMk cId="1131793447" sldId="266"/>
        </pc:sldMkLst>
        <pc:spChg chg="mod">
          <ac:chgData name="t.jochem@yahoo.de" userId="S::urn:spo:guest#t.jochem@yahoo.de::" providerId="AD" clId="Web-{E25C5ABC-ABB8-70EC-FEF8-4CD2DBCD8CF7}" dt="2025-05-31T13:13:13.139" v="325" actId="20577"/>
          <ac:spMkLst>
            <pc:docMk/>
            <pc:sldMk cId="1131793447" sldId="266"/>
            <ac:spMk id="5" creationId="{3BBEE778-2583-1367-05A2-274E85048449}"/>
          </ac:spMkLst>
        </pc:spChg>
      </pc:sldChg>
      <pc:sldChg chg="modSp">
        <pc:chgData name="t.jochem@yahoo.de" userId="S::urn:spo:guest#t.jochem@yahoo.de::" providerId="AD" clId="Web-{E25C5ABC-ABB8-70EC-FEF8-4CD2DBCD8CF7}" dt="2025-05-31T12:59:29.931" v="121" actId="20577"/>
        <pc:sldMkLst>
          <pc:docMk/>
          <pc:sldMk cId="1708546371" sldId="618"/>
        </pc:sldMkLst>
        <pc:spChg chg="mod">
          <ac:chgData name="t.jochem@yahoo.de" userId="S::urn:spo:guest#t.jochem@yahoo.de::" providerId="AD" clId="Web-{E25C5ABC-ABB8-70EC-FEF8-4CD2DBCD8CF7}" dt="2025-05-31T12:59:29.931" v="121" actId="20577"/>
          <ac:spMkLst>
            <pc:docMk/>
            <pc:sldMk cId="1708546371" sldId="618"/>
            <ac:spMk id="2" creationId="{C80C6FCD-7763-A279-B7BA-4C652D29F1D2}"/>
          </ac:spMkLst>
        </pc:spChg>
      </pc:sldChg>
      <pc:sldChg chg="modSp">
        <pc:chgData name="t.jochem@yahoo.de" userId="S::urn:spo:guest#t.jochem@yahoo.de::" providerId="AD" clId="Web-{E25C5ABC-ABB8-70EC-FEF8-4CD2DBCD8CF7}" dt="2025-05-31T13:03:52.053" v="177" actId="20577"/>
        <pc:sldMkLst>
          <pc:docMk/>
          <pc:sldMk cId="2382468870" sldId="619"/>
        </pc:sldMkLst>
        <pc:spChg chg="mod">
          <ac:chgData name="t.jochem@yahoo.de" userId="S::urn:spo:guest#t.jochem@yahoo.de::" providerId="AD" clId="Web-{E25C5ABC-ABB8-70EC-FEF8-4CD2DBCD8CF7}" dt="2025-05-31T13:03:52.053" v="177" actId="20577"/>
          <ac:spMkLst>
            <pc:docMk/>
            <pc:sldMk cId="2382468870" sldId="619"/>
            <ac:spMk id="2" creationId="{1F2A327D-6DE0-FE62-C301-E60F48FAC5A5}"/>
          </ac:spMkLst>
        </pc:spChg>
      </pc:sldChg>
      <pc:sldChg chg="addSp modSp">
        <pc:chgData name="t.jochem@yahoo.de" userId="S::urn:spo:guest#t.jochem@yahoo.de::" providerId="AD" clId="Web-{E25C5ABC-ABB8-70EC-FEF8-4CD2DBCD8CF7}" dt="2025-05-31T13:11:52.484" v="309" actId="20577"/>
        <pc:sldMkLst>
          <pc:docMk/>
          <pc:sldMk cId="3883289112" sldId="621"/>
        </pc:sldMkLst>
        <pc:spChg chg="mod">
          <ac:chgData name="t.jochem@yahoo.de" userId="S::urn:spo:guest#t.jochem@yahoo.de::" providerId="AD" clId="Web-{E25C5ABC-ABB8-70EC-FEF8-4CD2DBCD8CF7}" dt="2025-05-31T13:08:36.987" v="251" actId="20577"/>
          <ac:spMkLst>
            <pc:docMk/>
            <pc:sldMk cId="3883289112" sldId="621"/>
            <ac:spMk id="2" creationId="{86965703-519E-0162-8ADF-DB97DD18A5FF}"/>
          </ac:spMkLst>
        </pc:spChg>
        <pc:spChg chg="add mod">
          <ac:chgData name="t.jochem@yahoo.de" userId="S::urn:spo:guest#t.jochem@yahoo.de::" providerId="AD" clId="Web-{E25C5ABC-ABB8-70EC-FEF8-4CD2DBCD8CF7}" dt="2025-05-31T13:11:52.484" v="309" actId="20577"/>
          <ac:spMkLst>
            <pc:docMk/>
            <pc:sldMk cId="3883289112" sldId="621"/>
            <ac:spMk id="3" creationId="{FD15EF01-0B06-82AE-327F-9CDAB6E74E6D}"/>
          </ac:spMkLst>
        </pc:spChg>
        <pc:picChg chg="mod">
          <ac:chgData name="t.jochem@yahoo.de" userId="S::urn:spo:guest#t.jochem@yahoo.de::" providerId="AD" clId="Web-{E25C5ABC-ABB8-70EC-FEF8-4CD2DBCD8CF7}" dt="2025-05-31T13:04:57.817" v="183" actId="14100"/>
          <ac:picMkLst>
            <pc:docMk/>
            <pc:sldMk cId="3883289112" sldId="621"/>
            <ac:picMk id="6" creationId="{0A07111D-9B2C-7F7A-45F0-6EC4C9F94450}"/>
          </ac:picMkLst>
        </pc:picChg>
      </pc:sldChg>
      <pc:sldChg chg="del">
        <pc:chgData name="t.jochem@yahoo.de" userId="S::urn:spo:guest#t.jochem@yahoo.de::" providerId="AD" clId="Web-{E25C5ABC-ABB8-70EC-FEF8-4CD2DBCD8CF7}" dt="2025-05-31T13:20:15.369" v="391"/>
        <pc:sldMkLst>
          <pc:docMk/>
          <pc:sldMk cId="1508215275" sldId="642"/>
        </pc:sldMkLst>
      </pc:sldChg>
      <pc:sldChg chg="modSp">
        <pc:chgData name="t.jochem@yahoo.de" userId="S::urn:spo:guest#t.jochem@yahoo.de::" providerId="AD" clId="Web-{E25C5ABC-ABB8-70EC-FEF8-4CD2DBCD8CF7}" dt="2025-05-31T12:58:58.369" v="118" actId="20577"/>
        <pc:sldMkLst>
          <pc:docMk/>
          <pc:sldMk cId="1680013997" sldId="646"/>
        </pc:sldMkLst>
        <pc:spChg chg="mod">
          <ac:chgData name="t.jochem@yahoo.de" userId="S::urn:spo:guest#t.jochem@yahoo.de::" providerId="AD" clId="Web-{E25C5ABC-ABB8-70EC-FEF8-4CD2DBCD8CF7}" dt="2025-05-31T12:58:58.369" v="118" actId="20577"/>
          <ac:spMkLst>
            <pc:docMk/>
            <pc:sldMk cId="1680013997" sldId="646"/>
            <ac:spMk id="3" creationId="{A7C0A27F-2631-C912-847E-B32F0A1CCD33}"/>
          </ac:spMkLst>
        </pc:spChg>
      </pc:sldChg>
      <pc:sldChg chg="modSp">
        <pc:chgData name="t.jochem@yahoo.de" userId="S::urn:spo:guest#t.jochem@yahoo.de::" providerId="AD" clId="Web-{E25C5ABC-ABB8-70EC-FEF8-4CD2DBCD8CF7}" dt="2025-05-31T12:02:45.584" v="1" actId="20577"/>
        <pc:sldMkLst>
          <pc:docMk/>
          <pc:sldMk cId="1417947533" sldId="659"/>
        </pc:sldMkLst>
        <pc:spChg chg="mod">
          <ac:chgData name="t.jochem@yahoo.de" userId="S::urn:spo:guest#t.jochem@yahoo.de::" providerId="AD" clId="Web-{E25C5ABC-ABB8-70EC-FEF8-4CD2DBCD8CF7}" dt="2025-05-31T12:02:45.584" v="1" actId="20577"/>
          <ac:spMkLst>
            <pc:docMk/>
            <pc:sldMk cId="1417947533" sldId="659"/>
            <ac:spMk id="4" creationId="{8A21C647-7F40-2FDE-E99C-63BC3A677BEE}"/>
          </ac:spMkLst>
        </pc:spChg>
      </pc:sldChg>
      <pc:sldChg chg="modSp add">
        <pc:chgData name="t.jochem@yahoo.de" userId="S::urn:spo:guest#t.jochem@yahoo.de::" providerId="AD" clId="Web-{E25C5ABC-ABB8-70EC-FEF8-4CD2DBCD8CF7}" dt="2025-05-31T13:19:33.041" v="390" actId="20577"/>
        <pc:sldMkLst>
          <pc:docMk/>
          <pc:sldMk cId="454838736" sldId="661"/>
        </pc:sldMkLst>
        <pc:spChg chg="mod">
          <ac:chgData name="t.jochem@yahoo.de" userId="S::urn:spo:guest#t.jochem@yahoo.de::" providerId="AD" clId="Web-{E25C5ABC-ABB8-70EC-FEF8-4CD2DBCD8CF7}" dt="2025-05-31T13:19:33.041" v="390" actId="20577"/>
          <ac:spMkLst>
            <pc:docMk/>
            <pc:sldMk cId="454838736" sldId="661"/>
            <ac:spMk id="2" creationId="{360DC82F-0DB5-246E-AA34-20573303C840}"/>
          </ac:spMkLst>
        </pc:spChg>
      </pc:sldChg>
      <pc:sldChg chg="add">
        <pc:chgData name="t.jochem@yahoo.de" userId="S::urn:spo:guest#t.jochem@yahoo.de::" providerId="AD" clId="Web-{E25C5ABC-ABB8-70EC-FEF8-4CD2DBCD8CF7}" dt="2025-05-31T13:20:49.696" v="392"/>
        <pc:sldMkLst>
          <pc:docMk/>
          <pc:sldMk cId="4291874816" sldId="662"/>
        </pc:sldMkLst>
      </pc:sldChg>
      <pc:sldChg chg="add">
        <pc:chgData name="t.jochem@yahoo.de" userId="S::urn:spo:guest#t.jochem@yahoo.de::" providerId="AD" clId="Web-{E25C5ABC-ABB8-70EC-FEF8-4CD2DBCD8CF7}" dt="2025-05-31T13:20:49.712" v="393"/>
        <pc:sldMkLst>
          <pc:docMk/>
          <pc:sldMk cId="847727150" sldId="663"/>
        </pc:sldMkLst>
      </pc:sldChg>
      <pc:sldChg chg="add">
        <pc:chgData name="t.jochem@yahoo.de" userId="S::urn:spo:guest#t.jochem@yahoo.de::" providerId="AD" clId="Web-{E25C5ABC-ABB8-70EC-FEF8-4CD2DBCD8CF7}" dt="2025-05-31T13:20:49.712" v="394"/>
        <pc:sldMkLst>
          <pc:docMk/>
          <pc:sldMk cId="3847778040" sldId="664"/>
        </pc:sldMkLst>
      </pc:sldChg>
    </pc:docChg>
  </pc:docChgLst>
  <pc:docChgLst>
    <pc:chgData name="t.jochem@yahoo.de" userId="S::urn:spo:guest#t.jochem@yahoo.de::" providerId="AD" clId="Web-{13431FCF-83E0-884B-94A2-EE3383881EC0}"/>
    <pc:docChg chg="addSld delSld modSld">
      <pc:chgData name="t.jochem@yahoo.de" userId="S::urn:spo:guest#t.jochem@yahoo.de::" providerId="AD" clId="Web-{13431FCF-83E0-884B-94A2-EE3383881EC0}" dt="2025-05-31T14:06:00.518" v="740" actId="20577"/>
      <pc:docMkLst>
        <pc:docMk/>
      </pc:docMkLst>
      <pc:sldChg chg="modSp">
        <pc:chgData name="t.jochem@yahoo.de" userId="S::urn:spo:guest#t.jochem@yahoo.de::" providerId="AD" clId="Web-{13431FCF-83E0-884B-94A2-EE3383881EC0}" dt="2025-05-31T13:24:51.094" v="6"/>
        <pc:sldMkLst>
          <pc:docMk/>
          <pc:sldMk cId="847727150" sldId="663"/>
        </pc:sldMkLst>
        <pc:spChg chg="mod">
          <ac:chgData name="t.jochem@yahoo.de" userId="S::urn:spo:guest#t.jochem@yahoo.de::" providerId="AD" clId="Web-{13431FCF-83E0-884B-94A2-EE3383881EC0}" dt="2025-05-31T13:24:51.094" v="6"/>
          <ac:spMkLst>
            <pc:docMk/>
            <pc:sldMk cId="847727150" sldId="663"/>
            <ac:spMk id="4" creationId="{43E9B82B-74D5-CF4C-580C-B637D281A397}"/>
          </ac:spMkLst>
        </pc:spChg>
      </pc:sldChg>
      <pc:sldChg chg="modSp">
        <pc:chgData name="t.jochem@yahoo.de" userId="S::urn:spo:guest#t.jochem@yahoo.de::" providerId="AD" clId="Web-{13431FCF-83E0-884B-94A2-EE3383881EC0}" dt="2025-05-31T13:43:43.955" v="367" actId="20577"/>
        <pc:sldMkLst>
          <pc:docMk/>
          <pc:sldMk cId="3847778040" sldId="664"/>
        </pc:sldMkLst>
        <pc:spChg chg="mod">
          <ac:chgData name="t.jochem@yahoo.de" userId="S::urn:spo:guest#t.jochem@yahoo.de::" providerId="AD" clId="Web-{13431FCF-83E0-884B-94A2-EE3383881EC0}" dt="2025-05-31T13:43:43.955" v="367" actId="20577"/>
          <ac:spMkLst>
            <pc:docMk/>
            <pc:sldMk cId="3847778040" sldId="664"/>
            <ac:spMk id="4" creationId="{62CF9C9D-0A27-B7B8-4131-C7C9E34FFCF1}"/>
          </ac:spMkLst>
        </pc:spChg>
      </pc:sldChg>
      <pc:sldChg chg="add del">
        <pc:chgData name="t.jochem@yahoo.de" userId="S::urn:spo:guest#t.jochem@yahoo.de::" providerId="AD" clId="Web-{13431FCF-83E0-884B-94A2-EE3383881EC0}" dt="2025-05-31T13:44:16.533" v="371"/>
        <pc:sldMkLst>
          <pc:docMk/>
          <pc:sldMk cId="429119994" sldId="665"/>
        </pc:sldMkLst>
      </pc:sldChg>
      <pc:sldChg chg="add">
        <pc:chgData name="t.jochem@yahoo.de" userId="S::urn:spo:guest#t.jochem@yahoo.de::" providerId="AD" clId="Web-{13431FCF-83E0-884B-94A2-EE3383881EC0}" dt="2025-05-31T13:44:09.502" v="369"/>
        <pc:sldMkLst>
          <pc:docMk/>
          <pc:sldMk cId="3419088494" sldId="666"/>
        </pc:sldMkLst>
      </pc:sldChg>
      <pc:sldChg chg="add">
        <pc:chgData name="t.jochem@yahoo.de" userId="S::urn:spo:guest#t.jochem@yahoo.de::" providerId="AD" clId="Web-{13431FCF-83E0-884B-94A2-EE3383881EC0}" dt="2025-05-31T13:44:09.518" v="370"/>
        <pc:sldMkLst>
          <pc:docMk/>
          <pc:sldMk cId="2979256029" sldId="667"/>
        </pc:sldMkLst>
      </pc:sldChg>
      <pc:sldChg chg="modSp add replId">
        <pc:chgData name="t.jochem@yahoo.de" userId="S::urn:spo:guest#t.jochem@yahoo.de::" providerId="AD" clId="Web-{13431FCF-83E0-884B-94A2-EE3383881EC0}" dt="2025-05-31T14:06:00.518" v="740" actId="20577"/>
        <pc:sldMkLst>
          <pc:docMk/>
          <pc:sldMk cId="2848439525" sldId="668"/>
        </pc:sldMkLst>
        <pc:spChg chg="mod">
          <ac:chgData name="t.jochem@yahoo.de" userId="S::urn:spo:guest#t.jochem@yahoo.de::" providerId="AD" clId="Web-{13431FCF-83E0-884B-94A2-EE3383881EC0}" dt="2025-05-31T14:06:00.518" v="740" actId="20577"/>
          <ac:spMkLst>
            <pc:docMk/>
            <pc:sldMk cId="2848439525" sldId="668"/>
            <ac:spMk id="4" creationId="{4724D409-C226-6616-53F0-2AA55A4E4587}"/>
          </ac:spMkLst>
        </pc:spChg>
      </pc:sldChg>
    </pc:docChg>
  </pc:docChgLst>
</pc:chgInfo>
</file>

<file path=ppt/comments/modernComment_10E_EB5E48F6.xml><?xml version="1.0" encoding="utf-8"?>
<p188:cmLst xmlns:a="http://schemas.openxmlformats.org/drawingml/2006/main" xmlns:r="http://schemas.openxmlformats.org/officeDocument/2006/relationships" xmlns:p188="http://schemas.microsoft.com/office/powerpoint/2018/8/main">
  <p188:cm id="{C196C4AE-7A9C-40C3-9D2B-578F5EE2605A}" authorId="{2C06C425-87A3-066F-701A-4C38099B8ADF}" created="2025-05-26T14:53:06.256">
    <pc:sldMkLst xmlns:pc="http://schemas.microsoft.com/office/powerpoint/2013/main/command">
      <pc:docMk/>
      <pc:sldMk cId="3948824822" sldId="270"/>
    </pc:sldMkLst>
    <p188:txBody>
      <a:bodyPr/>
      <a:lstStyle/>
      <a:p>
        <a:r>
          <a:rPr lang="en-US"/>
          <a:t>Sollte das besser zu den Planungen oben in der Präsentation eingefügt werden?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95D0A9-5EA8-BA48-A84A-063946B82216}" type="datetimeFigureOut">
              <a:rPr lang="de-DE" smtClean="0"/>
              <a:t>31.05.2025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10CB80-68C8-4C41-9B97-19FBABB9FCC9}" type="slidenum">
              <a:rPr lang="de-DE" smtClean="0"/>
              <a:t>‹#›</a:t>
            </a:fld>
            <a:endParaRPr lang="de-DE"/>
          </a:p>
        </p:txBody>
      </p:sp>
    </p:spTree>
    <p:extLst>
      <p:ext uri="{BB962C8B-B14F-4D97-AF65-F5344CB8AC3E}">
        <p14:creationId xmlns:p14="http://schemas.microsoft.com/office/powerpoint/2010/main" val="1467352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A10CB80-68C8-4C41-9B97-19FBABB9FCC9}" type="slidenum">
              <a:rPr lang="de-DE" smtClean="0"/>
              <a:t>1</a:t>
            </a:fld>
            <a:endParaRPr lang="de-DE"/>
          </a:p>
        </p:txBody>
      </p:sp>
    </p:spTree>
    <p:extLst>
      <p:ext uri="{BB962C8B-B14F-4D97-AF65-F5344CB8AC3E}">
        <p14:creationId xmlns:p14="http://schemas.microsoft.com/office/powerpoint/2010/main" val="1669436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Jedem sei das Lesen dieses im Internet öffentlich zugänglichen Berichts dringend empfohlen. </a:t>
            </a:r>
          </a:p>
        </p:txBody>
      </p:sp>
      <p:sp>
        <p:nvSpPr>
          <p:cNvPr id="4" name="Foliennummernplatzhalter 3"/>
          <p:cNvSpPr>
            <a:spLocks noGrp="1"/>
          </p:cNvSpPr>
          <p:nvPr>
            <p:ph type="sldNum" sz="quarter" idx="5"/>
          </p:nvPr>
        </p:nvSpPr>
        <p:spPr/>
        <p:txBody>
          <a:bodyPr/>
          <a:lstStyle/>
          <a:p>
            <a:fld id="{2A10CB80-68C8-4C41-9B97-19FBABB9FCC9}" type="slidenum">
              <a:rPr lang="de-DE" smtClean="0"/>
              <a:t>3</a:t>
            </a:fld>
            <a:endParaRPr lang="de-DE"/>
          </a:p>
        </p:txBody>
      </p:sp>
    </p:spTree>
    <p:extLst>
      <p:ext uri="{BB962C8B-B14F-4D97-AF65-F5344CB8AC3E}">
        <p14:creationId xmlns:p14="http://schemas.microsoft.com/office/powerpoint/2010/main" val="2508730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Hier könnten sich alle Mitglieder einmal kurz vorstellen bzw. könnten namentlich vom Moderator vorgestellt werden. </a:t>
            </a:r>
          </a:p>
        </p:txBody>
      </p:sp>
      <p:sp>
        <p:nvSpPr>
          <p:cNvPr id="4" name="Foliennummernplatzhalter 3"/>
          <p:cNvSpPr>
            <a:spLocks noGrp="1"/>
          </p:cNvSpPr>
          <p:nvPr>
            <p:ph type="sldNum" sz="quarter" idx="5"/>
          </p:nvPr>
        </p:nvSpPr>
        <p:spPr/>
        <p:txBody>
          <a:bodyPr/>
          <a:lstStyle/>
          <a:p>
            <a:fld id="{2A10CB80-68C8-4C41-9B97-19FBABB9FCC9}" type="slidenum">
              <a:rPr lang="de-DE" smtClean="0"/>
              <a:t>8</a:t>
            </a:fld>
            <a:endParaRPr lang="de-DE"/>
          </a:p>
        </p:txBody>
      </p:sp>
    </p:spTree>
    <p:extLst>
      <p:ext uri="{BB962C8B-B14F-4D97-AF65-F5344CB8AC3E}">
        <p14:creationId xmlns:p14="http://schemas.microsoft.com/office/powerpoint/2010/main" val="4004579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Nach den Plänen der Bundesregierung (ja, auch der </a:t>
            </a:r>
          </a:p>
        </p:txBody>
      </p:sp>
      <p:sp>
        <p:nvSpPr>
          <p:cNvPr id="4" name="Foliennummernplatzhalter 3"/>
          <p:cNvSpPr>
            <a:spLocks noGrp="1"/>
          </p:cNvSpPr>
          <p:nvPr>
            <p:ph type="sldNum" sz="quarter" idx="5"/>
          </p:nvPr>
        </p:nvSpPr>
        <p:spPr/>
        <p:txBody>
          <a:bodyPr/>
          <a:lstStyle/>
          <a:p>
            <a:fld id="{2A10CB80-68C8-4C41-9B97-19FBABB9FCC9}" type="slidenum">
              <a:rPr lang="de-DE" smtClean="0"/>
              <a:t>23</a:t>
            </a:fld>
            <a:endParaRPr lang="de-DE"/>
          </a:p>
        </p:txBody>
      </p:sp>
    </p:spTree>
    <p:extLst>
      <p:ext uri="{BB962C8B-B14F-4D97-AF65-F5344CB8AC3E}">
        <p14:creationId xmlns:p14="http://schemas.microsoft.com/office/powerpoint/2010/main" val="1542953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a:t>Wie viele Bäume müssen gefällt werden? </a:t>
            </a:r>
          </a:p>
          <a:p>
            <a:r>
              <a:rPr lang="de-DE" b="1"/>
              <a:t>Wälder</a:t>
            </a:r>
            <a:r>
              <a:rPr lang="de-DE"/>
              <a:t> bedecken rund 30 Prozent der Landoberfläche und sie </a:t>
            </a:r>
            <a:r>
              <a:rPr lang="de-DE" b="1"/>
              <a:t>speichern etwa die Hälfte des im Boden gebundenen Kohlenstoffs</a:t>
            </a:r>
            <a:r>
              <a:rPr lang="de-DE"/>
              <a:t>. Dieser Speicher lässt sich noch deutlich auffüllen. Da selbst eine erfolgreiche Energiewende nicht zu einer emissionsfreien Wirtschaft führt, </a:t>
            </a:r>
            <a:r>
              <a:rPr lang="de-DE" b="1"/>
              <a:t>sind wir auch langfristig auf diese Speicherkapazitäten angewiesen (Quelle: WWF) </a:t>
            </a:r>
            <a:endParaRPr lang="de-DE"/>
          </a:p>
          <a:p>
            <a:endParaRPr lang="de-DE"/>
          </a:p>
        </p:txBody>
      </p:sp>
      <p:sp>
        <p:nvSpPr>
          <p:cNvPr id="4" name="Foliennummernplatzhalter 3"/>
          <p:cNvSpPr>
            <a:spLocks noGrp="1"/>
          </p:cNvSpPr>
          <p:nvPr>
            <p:ph type="sldNum" sz="quarter" idx="5"/>
          </p:nvPr>
        </p:nvSpPr>
        <p:spPr/>
        <p:txBody>
          <a:bodyPr/>
          <a:lstStyle/>
          <a:p>
            <a:fld id="{2A10CB80-68C8-4C41-9B97-19FBABB9FCC9}" type="slidenum">
              <a:rPr lang="de-DE" smtClean="0"/>
              <a:t>79</a:t>
            </a:fld>
            <a:endParaRPr lang="de-DE"/>
          </a:p>
        </p:txBody>
      </p:sp>
    </p:spTree>
    <p:extLst>
      <p:ext uri="{BB962C8B-B14F-4D97-AF65-F5344CB8AC3E}">
        <p14:creationId xmlns:p14="http://schemas.microsoft.com/office/powerpoint/2010/main" val="2524938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Erschwerend kommt hinzu: Verlust von Grünland durch Erzeugung von Energiepflanzen (rund 20% der deutschen Ackerfläche mit Mais bewirtschaftet für Bio-Diesel) </a:t>
            </a:r>
          </a:p>
          <a:p>
            <a:r>
              <a:rPr lang="de-DE"/>
              <a:t>Darüber hinaus: Windanlagen wirken störend auf viele Vogelarten, sie verlassen vertraute Brut –und Ruheplätze in deren Nähe. Besonders empfindlich reagieren rastende Vögel, und zwar je mehr, desto größer die Anlage ist. </a:t>
            </a:r>
          </a:p>
          <a:p>
            <a:r>
              <a:rPr lang="de-DE"/>
              <a:t>* Homepage des Landesbunds für Vogel- und Naturschutz in Bayern e.V.  U N D : Über die Hälfte aller Rotmilane der Erde brüten in Deutschland!!!</a:t>
            </a:r>
          </a:p>
          <a:p>
            <a:endParaRPr lang="de-DE"/>
          </a:p>
        </p:txBody>
      </p:sp>
      <p:sp>
        <p:nvSpPr>
          <p:cNvPr id="4" name="Foliennummernplatzhalter 3"/>
          <p:cNvSpPr>
            <a:spLocks noGrp="1"/>
          </p:cNvSpPr>
          <p:nvPr>
            <p:ph type="sldNum" sz="quarter" idx="5"/>
          </p:nvPr>
        </p:nvSpPr>
        <p:spPr/>
        <p:txBody>
          <a:bodyPr/>
          <a:lstStyle/>
          <a:p>
            <a:fld id="{2A10CB80-68C8-4C41-9B97-19FBABB9FCC9}" type="slidenum">
              <a:rPr lang="de-DE" smtClean="0"/>
              <a:t>80</a:t>
            </a:fld>
            <a:endParaRPr lang="de-DE"/>
          </a:p>
        </p:txBody>
      </p:sp>
    </p:spTree>
    <p:extLst>
      <p:ext uri="{BB962C8B-B14F-4D97-AF65-F5344CB8AC3E}">
        <p14:creationId xmlns:p14="http://schemas.microsoft.com/office/powerpoint/2010/main" val="353164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Fledermäuse haben eine niedrige Fortpflanzungsrate und können Bestandsverluste daher nur langsam ausgleichen – wenn überhaupt. </a:t>
            </a:r>
          </a:p>
        </p:txBody>
      </p:sp>
      <p:sp>
        <p:nvSpPr>
          <p:cNvPr id="4" name="Foliennummernplatzhalter 3"/>
          <p:cNvSpPr>
            <a:spLocks noGrp="1"/>
          </p:cNvSpPr>
          <p:nvPr>
            <p:ph type="sldNum" sz="quarter" idx="5"/>
          </p:nvPr>
        </p:nvSpPr>
        <p:spPr/>
        <p:txBody>
          <a:bodyPr/>
          <a:lstStyle/>
          <a:p>
            <a:fld id="{2A10CB80-68C8-4C41-9B97-19FBABB9FCC9}" type="slidenum">
              <a:rPr lang="de-DE" smtClean="0"/>
              <a:t>81</a:t>
            </a:fld>
            <a:endParaRPr lang="de-DE"/>
          </a:p>
        </p:txBody>
      </p:sp>
    </p:spTree>
    <p:extLst>
      <p:ext uri="{BB962C8B-B14F-4D97-AF65-F5344CB8AC3E}">
        <p14:creationId xmlns:p14="http://schemas.microsoft.com/office/powerpoint/2010/main" val="3164788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5/31/2025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70478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4769-9A55-AF9B-4CE4-DFA07E711C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E45D9E-DBB4-B890-88D5-B4C03599EC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E15260-1C0B-A965-3114-D7C40D18BDF4}"/>
              </a:ext>
            </a:extLst>
          </p:cNvPr>
          <p:cNvSpPr>
            <a:spLocks noGrp="1"/>
          </p:cNvSpPr>
          <p:nvPr>
            <p:ph type="dt" sz="half" idx="10"/>
          </p:nvPr>
        </p:nvSpPr>
        <p:spPr/>
        <p:txBody>
          <a:bodyPr/>
          <a:lstStyle/>
          <a:p>
            <a:fld id="{0B6F7B9E-CCD3-6F43-8187-C936372A097F}" type="datetime1">
              <a:rPr lang="de-DE" smtClean="0"/>
              <a:t>31.05.2025</a:t>
            </a:fld>
            <a:endParaRPr lang="en-US"/>
          </a:p>
        </p:txBody>
      </p:sp>
      <p:sp>
        <p:nvSpPr>
          <p:cNvPr id="5" name="Footer Placeholder 4">
            <a:extLst>
              <a:ext uri="{FF2B5EF4-FFF2-40B4-BE49-F238E27FC236}">
                <a16:creationId xmlns:a16="http://schemas.microsoft.com/office/drawing/2014/main" id="{19AAF4D1-0334-3F24-69B4-06C7BD7426FD}"/>
              </a:ext>
            </a:extLst>
          </p:cNvPr>
          <p:cNvSpPr>
            <a:spLocks noGrp="1"/>
          </p:cNvSpPr>
          <p:nvPr>
            <p:ph type="ftr" sz="quarter" idx="11"/>
          </p:nvPr>
        </p:nvSpPr>
        <p:spPr/>
        <p:txBody>
          <a:bodyPr/>
          <a:lstStyle/>
          <a:p>
            <a:r>
              <a:rPr lang="en-US"/>
              <a:t>Dreßen &amp; Glatthaar Rechtsanwälte</a:t>
            </a:r>
          </a:p>
        </p:txBody>
      </p:sp>
      <p:sp>
        <p:nvSpPr>
          <p:cNvPr id="6" name="Slide Number Placeholder 5">
            <a:extLst>
              <a:ext uri="{FF2B5EF4-FFF2-40B4-BE49-F238E27FC236}">
                <a16:creationId xmlns:a16="http://schemas.microsoft.com/office/drawing/2014/main" id="{6D8BA76D-3B8B-429D-9B32-54D6A6297C0A}"/>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42049604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5/31/2025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27947"/>
      </p:ext>
    </p:extLst>
  </p:cSld>
  <p:clrMap bg1="lt1" tx1="dk1" bg2="lt2" tx2="dk2" accent1="accent1" accent2="accent2" accent3="accent3" accent4="accent4" accent5="accent5" accent6="accent6" hlink="hlink" folHlink="folHlink"/>
  <p:sldLayoutIdLst>
    <p:sldLayoutId id="2147483686" r:id="rId1"/>
    <p:sldLayoutId id="2147483688" r:id="rId2"/>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8/10/relationships/comments" Target="../comments/modernComment_10E_EB5E48F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hyperlink" Target="https://www.medien-weiter-bildung.de/category/projekte/inklusive-medienprojekte/" TargetMode="External"/><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kiwithek.kidsweb.at/index.php/Verein"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Untersicht von Wolken am Himmel">
            <a:extLst>
              <a:ext uri="{FF2B5EF4-FFF2-40B4-BE49-F238E27FC236}">
                <a16:creationId xmlns:a16="http://schemas.microsoft.com/office/drawing/2014/main" id="{6B57AB34-924B-AAF8-8434-C996244FEB95}"/>
              </a:ext>
            </a:extLst>
          </p:cNvPr>
          <p:cNvPicPr>
            <a:picLocks noChangeAspect="1"/>
          </p:cNvPicPr>
          <p:nvPr/>
        </p:nvPicPr>
        <p:blipFill>
          <a:blip r:embed="rId3"/>
          <a:srcRect t="5714" b="10016"/>
          <a:stretch/>
        </p:blipFill>
        <p:spPr>
          <a:xfrm>
            <a:off x="20" y="15"/>
            <a:ext cx="12191980" cy="6857985"/>
          </a:xfrm>
          <a:prstGeom prst="rect">
            <a:avLst/>
          </a:prstGeom>
        </p:spPr>
      </p:pic>
      <p:sp>
        <p:nvSpPr>
          <p:cNvPr id="27" name="Rectangle 26">
            <a:extLst>
              <a:ext uri="{FF2B5EF4-FFF2-40B4-BE49-F238E27FC236}">
                <a16:creationId xmlns:a16="http://schemas.microsoft.com/office/drawing/2014/main" id="{9E9D00D9-C4F5-471E-BE2C-126CB112A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 y="0"/>
            <a:ext cx="8543515" cy="6858000"/>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9AA74F5-792F-09A3-B943-3BEC7E368B3F}"/>
              </a:ext>
            </a:extLst>
          </p:cNvPr>
          <p:cNvSpPr>
            <a:spLocks noGrp="1"/>
          </p:cNvSpPr>
          <p:nvPr>
            <p:ph type="ctrTitle"/>
          </p:nvPr>
        </p:nvSpPr>
        <p:spPr>
          <a:xfrm>
            <a:off x="640080" y="914400"/>
            <a:ext cx="4892948" cy="3427867"/>
          </a:xfrm>
        </p:spPr>
        <p:txBody>
          <a:bodyPr anchor="t">
            <a:normAutofit/>
          </a:bodyPr>
          <a:lstStyle/>
          <a:p>
            <a:r>
              <a:rPr lang="de-DE" sz="3800">
                <a:solidFill>
                  <a:srgbClr val="FFFFFF"/>
                </a:solidFill>
              </a:rPr>
              <a:t>Geplante Windenergieanlagen um Beffendorf </a:t>
            </a:r>
          </a:p>
        </p:txBody>
      </p:sp>
      <p:sp>
        <p:nvSpPr>
          <p:cNvPr id="3" name="Untertitel 2">
            <a:extLst>
              <a:ext uri="{FF2B5EF4-FFF2-40B4-BE49-F238E27FC236}">
                <a16:creationId xmlns:a16="http://schemas.microsoft.com/office/drawing/2014/main" id="{A440AB65-C401-B335-1F91-152A908F6F59}"/>
              </a:ext>
            </a:extLst>
          </p:cNvPr>
          <p:cNvSpPr>
            <a:spLocks noGrp="1"/>
          </p:cNvSpPr>
          <p:nvPr>
            <p:ph type="subTitle" idx="1"/>
          </p:nvPr>
        </p:nvSpPr>
        <p:spPr>
          <a:xfrm>
            <a:off x="650970" y="5253051"/>
            <a:ext cx="5889530" cy="812923"/>
          </a:xfrm>
        </p:spPr>
        <p:txBody>
          <a:bodyPr anchor="t">
            <a:noAutofit/>
          </a:bodyPr>
          <a:lstStyle/>
          <a:p>
            <a:r>
              <a:rPr lang="de-DE" sz="3600">
                <a:solidFill>
                  <a:srgbClr val="FFFFFF"/>
                </a:solidFill>
              </a:rPr>
              <a:t>Ein StURM Zieht AUF </a:t>
            </a:r>
          </a:p>
        </p:txBody>
      </p:sp>
      <p:cxnSp>
        <p:nvCxnSpPr>
          <p:cNvPr id="29" name="Straight Connector 28">
            <a:extLst>
              <a:ext uri="{FF2B5EF4-FFF2-40B4-BE49-F238E27FC236}">
                <a16:creationId xmlns:a16="http://schemas.microsoft.com/office/drawing/2014/main" id="{97CC2FE6-3AD0-4131-B4BC-1F4D65E25E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20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5912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071ADA-F185-9BFA-BF21-E2BEEAB16C82}"/>
              </a:ext>
            </a:extLst>
          </p:cNvPr>
          <p:cNvSpPr>
            <a:spLocks noGrp="1"/>
          </p:cNvSpPr>
          <p:nvPr>
            <p:ph type="ctrTitle"/>
          </p:nvPr>
        </p:nvSpPr>
        <p:spPr>
          <a:xfrm>
            <a:off x="350713" y="339522"/>
            <a:ext cx="6675120" cy="723700"/>
          </a:xfrm>
        </p:spPr>
        <p:txBody>
          <a:bodyPr vert="horz" lIns="91440" tIns="45720" rIns="91440" bIns="45720" rtlCol="0" anchor="ctr">
            <a:normAutofit/>
          </a:bodyPr>
          <a:lstStyle/>
          <a:p>
            <a:r>
              <a:rPr lang="en-US" sz="3600" b="1" kern="1200">
                <a:latin typeface="+mj-lt"/>
                <a:ea typeface="+mj-ea"/>
                <a:cs typeface="+mj-cs"/>
              </a:rPr>
              <a:t>Wir wollen das sehen</a:t>
            </a:r>
            <a:r>
              <a:rPr lang="en-US" sz="3600"/>
              <a:t>:</a:t>
            </a:r>
            <a:endParaRPr lang="en-US" sz="3600" b="1" kern="1200">
              <a:latin typeface="+mj-lt"/>
              <a:ea typeface="+mj-ea"/>
              <a:cs typeface="+mj-cs"/>
            </a:endParaRPr>
          </a:p>
        </p:txBody>
      </p:sp>
      <p:pic>
        <p:nvPicPr>
          <p:cNvPr id="6" name="Inhaltsplatzhalter 5" descr="Ein Bild, das Gras, draußen, Landschaft, Wolke enthält.&#10;&#10;KI-generierte Inhalte können fehlerhaft sein.">
            <a:extLst>
              <a:ext uri="{FF2B5EF4-FFF2-40B4-BE49-F238E27FC236}">
                <a16:creationId xmlns:a16="http://schemas.microsoft.com/office/drawing/2014/main" id="{E7D99C5E-2EA1-E528-5347-95FF49455205}"/>
              </a:ext>
            </a:extLst>
          </p:cNvPr>
          <p:cNvPicPr>
            <a:picLocks noChangeAspect="1"/>
          </p:cNvPicPr>
          <p:nvPr/>
        </p:nvPicPr>
        <p:blipFill>
          <a:blip r:embed="rId2"/>
          <a:srcRect t="4905"/>
          <a:stretch>
            <a:fillRect/>
          </a:stretch>
        </p:blipFill>
        <p:spPr>
          <a:xfrm>
            <a:off x="111193" y="1347488"/>
            <a:ext cx="11969611" cy="5124190"/>
          </a:xfrm>
          <a:prstGeom prst="rect">
            <a:avLst/>
          </a:prstGeom>
        </p:spPr>
      </p:pic>
    </p:spTree>
    <p:extLst>
      <p:ext uri="{BB962C8B-B14F-4D97-AF65-F5344CB8AC3E}">
        <p14:creationId xmlns:p14="http://schemas.microsoft.com/office/powerpoint/2010/main" val="302386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3AC4C6-02E5-5958-21BC-591CC7D2332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418706A-DFD5-F182-FEA3-1A146F0FA328}"/>
              </a:ext>
            </a:extLst>
          </p:cNvPr>
          <p:cNvSpPr>
            <a:spLocks noGrp="1"/>
          </p:cNvSpPr>
          <p:nvPr>
            <p:ph type="ctrTitle"/>
          </p:nvPr>
        </p:nvSpPr>
        <p:spPr>
          <a:xfrm>
            <a:off x="350713" y="339522"/>
            <a:ext cx="3897196" cy="723700"/>
          </a:xfrm>
        </p:spPr>
        <p:txBody>
          <a:bodyPr vert="horz" lIns="91440" tIns="45720" rIns="91440" bIns="45720" rtlCol="0" anchor="ctr">
            <a:normAutofit/>
          </a:bodyPr>
          <a:lstStyle/>
          <a:p>
            <a:r>
              <a:rPr lang="en-US" sz="3600"/>
              <a:t>Und </a:t>
            </a:r>
            <a:r>
              <a:rPr lang="en-US" sz="3600" err="1"/>
              <a:t>nicht</a:t>
            </a:r>
            <a:r>
              <a:rPr lang="en-US" sz="3600"/>
              <a:t> dieses:</a:t>
            </a:r>
            <a:endParaRPr lang="de-DE">
              <a:ea typeface="+mj-ea"/>
              <a:cs typeface="+mj-cs"/>
            </a:endParaRPr>
          </a:p>
        </p:txBody>
      </p:sp>
      <p:pic>
        <p:nvPicPr>
          <p:cNvPr id="3" name="Grafik 2" descr="Ein Bild, das draußen, Gras, Himmel, Landschaft enthält.&#10;&#10;KI-generierte Inhalte können fehlerhaft sein.">
            <a:extLst>
              <a:ext uri="{FF2B5EF4-FFF2-40B4-BE49-F238E27FC236}">
                <a16:creationId xmlns:a16="http://schemas.microsoft.com/office/drawing/2014/main" id="{A6A0DEB2-D3D1-6EE6-4627-AF67722A477C}"/>
              </a:ext>
            </a:extLst>
          </p:cNvPr>
          <p:cNvPicPr>
            <a:picLocks noChangeAspect="1"/>
          </p:cNvPicPr>
          <p:nvPr/>
        </p:nvPicPr>
        <p:blipFill>
          <a:blip r:embed="rId2"/>
          <a:srcRect t="3994" r="-455"/>
          <a:stretch>
            <a:fillRect/>
          </a:stretch>
        </p:blipFill>
        <p:spPr>
          <a:xfrm>
            <a:off x="106100" y="1333568"/>
            <a:ext cx="12073064" cy="5157534"/>
          </a:xfrm>
          <a:prstGeom prst="rect">
            <a:avLst/>
          </a:prstGeom>
        </p:spPr>
      </p:pic>
    </p:spTree>
    <p:extLst>
      <p:ext uri="{BB962C8B-B14F-4D97-AF65-F5344CB8AC3E}">
        <p14:creationId xmlns:p14="http://schemas.microsoft.com/office/powerpoint/2010/main" val="131108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FEE6C-7B0C-D543-5920-E888B3997F38}"/>
              </a:ext>
            </a:extLst>
          </p:cNvPr>
          <p:cNvSpPr>
            <a:spLocks noGrp="1"/>
          </p:cNvSpPr>
          <p:nvPr>
            <p:ph type="title"/>
          </p:nvPr>
        </p:nvSpPr>
        <p:spPr/>
        <p:txBody>
          <a:bodyPr/>
          <a:lstStyle/>
          <a:p>
            <a:r>
              <a:rPr lang="en-US"/>
              <a:t>Wir </a:t>
            </a:r>
            <a:r>
              <a:rPr lang="en-US" err="1"/>
              <a:t>sind</a:t>
            </a:r>
            <a:r>
              <a:rPr lang="en-US"/>
              <a:t> </a:t>
            </a:r>
            <a:r>
              <a:rPr lang="en-US" err="1"/>
              <a:t>wohl</a:t>
            </a:r>
            <a:r>
              <a:rPr lang="en-US"/>
              <a:t> </a:t>
            </a:r>
            <a:r>
              <a:rPr lang="en-US" err="1"/>
              <a:t>nicht</a:t>
            </a:r>
            <a:r>
              <a:rPr lang="en-US"/>
              <a:t> die </a:t>
            </a:r>
            <a:r>
              <a:rPr lang="en-US" err="1"/>
              <a:t>Einzigen</a:t>
            </a:r>
            <a:r>
              <a:rPr lang="en-US"/>
              <a:t> </a:t>
            </a:r>
          </a:p>
        </p:txBody>
      </p:sp>
      <p:sp>
        <p:nvSpPr>
          <p:cNvPr id="3" name="Content Placeholder 2">
            <a:extLst>
              <a:ext uri="{FF2B5EF4-FFF2-40B4-BE49-F238E27FC236}">
                <a16:creationId xmlns:a16="http://schemas.microsoft.com/office/drawing/2014/main" id="{F44BBD99-A4A1-7486-E40C-724084AAD2AB}"/>
              </a:ext>
            </a:extLst>
          </p:cNvPr>
          <p:cNvSpPr>
            <a:spLocks noGrp="1"/>
          </p:cNvSpPr>
          <p:nvPr>
            <p:ph idx="1"/>
          </p:nvPr>
        </p:nvSpPr>
        <p:spPr/>
        <p:txBody>
          <a:bodyPr vert="horz" lIns="91440" tIns="45720" rIns="91440" bIns="45720" rtlCol="0" anchor="t">
            <a:normAutofit/>
          </a:bodyPr>
          <a:lstStyle/>
          <a:p>
            <a:r>
              <a:rPr lang="en-US" err="1"/>
              <a:t>Schlagezeile</a:t>
            </a:r>
            <a:r>
              <a:rPr lang="en-US"/>
              <a:t> </a:t>
            </a:r>
            <a:r>
              <a:rPr lang="en-US" err="1"/>
              <a:t>heute</a:t>
            </a:r>
            <a:r>
              <a:rPr lang="en-US"/>
              <a:t> (27.05.2025) auf merkur.de:</a:t>
            </a:r>
          </a:p>
          <a:p>
            <a:r>
              <a:rPr lang="en-US" err="1"/>
              <a:t>Windrad-Debatte</a:t>
            </a:r>
            <a:r>
              <a:rPr lang="en-US"/>
              <a:t>: Grünen-</a:t>
            </a:r>
            <a:r>
              <a:rPr lang="en-US" err="1"/>
              <a:t>Politikerin</a:t>
            </a:r>
            <a:r>
              <a:rPr lang="en-US"/>
              <a:t> „will‘s </a:t>
            </a:r>
            <a:r>
              <a:rPr lang="en-US" err="1"/>
              <a:t>nicht</a:t>
            </a:r>
            <a:r>
              <a:rPr lang="en-US"/>
              <a:t> </a:t>
            </a:r>
            <a:r>
              <a:rPr lang="en-US" err="1"/>
              <a:t>vor</a:t>
            </a:r>
            <a:r>
              <a:rPr lang="en-US"/>
              <a:t> </a:t>
            </a:r>
            <a:r>
              <a:rPr lang="en-US" err="1"/>
              <a:t>meinem</a:t>
            </a:r>
            <a:r>
              <a:rPr lang="en-US"/>
              <a:t> Haus </a:t>
            </a:r>
            <a:r>
              <a:rPr lang="en-US" err="1"/>
              <a:t>haben</a:t>
            </a:r>
            <a:r>
              <a:rPr lang="en-US"/>
              <a:t>“</a:t>
            </a:r>
          </a:p>
          <a:p>
            <a:pPr marL="0" indent="0">
              <a:buNone/>
            </a:pPr>
            <a:r>
              <a:rPr lang="en-US">
                <a:ea typeface="+mn-lt"/>
                <a:cs typeface="+mn-lt"/>
              </a:rPr>
              <a:t>   (</a:t>
            </a:r>
            <a:r>
              <a:rPr lang="en-US" err="1">
                <a:ea typeface="+mn-lt"/>
                <a:cs typeface="+mn-lt"/>
              </a:rPr>
              <a:t>Dritte</a:t>
            </a:r>
            <a:r>
              <a:rPr lang="en-US">
                <a:ea typeface="+mn-lt"/>
                <a:cs typeface="+mn-lt"/>
              </a:rPr>
              <a:t> </a:t>
            </a:r>
            <a:r>
              <a:rPr lang="en-US" err="1">
                <a:ea typeface="+mn-lt"/>
                <a:cs typeface="+mn-lt"/>
              </a:rPr>
              <a:t>Bürgermeisterin</a:t>
            </a:r>
            <a:r>
              <a:rPr lang="en-US">
                <a:ea typeface="+mn-lt"/>
                <a:cs typeface="+mn-lt"/>
              </a:rPr>
              <a:t> Annette </a:t>
            </a:r>
            <a:r>
              <a:rPr lang="en-US" err="1">
                <a:ea typeface="+mn-lt"/>
                <a:cs typeface="+mn-lt"/>
              </a:rPr>
              <a:t>Heinloth</a:t>
            </a:r>
            <a:r>
              <a:rPr lang="en-US">
                <a:ea typeface="+mn-lt"/>
                <a:cs typeface="+mn-lt"/>
              </a:rPr>
              <a:t>, </a:t>
            </a:r>
            <a:r>
              <a:rPr lang="en-US" err="1">
                <a:ea typeface="+mn-lt"/>
                <a:cs typeface="+mn-lt"/>
              </a:rPr>
              <a:t>Wofratshausen</a:t>
            </a:r>
            <a:r>
              <a:rPr lang="en-US">
                <a:ea typeface="+mn-lt"/>
                <a:cs typeface="+mn-lt"/>
              </a:rPr>
              <a:t>)</a:t>
            </a:r>
            <a:endParaRPr lang="en-US" err="1"/>
          </a:p>
          <a:p>
            <a:endParaRPr lang="en-US"/>
          </a:p>
        </p:txBody>
      </p:sp>
    </p:spTree>
    <p:extLst>
      <p:ext uri="{BB962C8B-B14F-4D97-AF65-F5344CB8AC3E}">
        <p14:creationId xmlns:p14="http://schemas.microsoft.com/office/powerpoint/2010/main" val="2144199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BE985E-08D7-04F3-774E-C95ED63861D6}"/>
              </a:ext>
            </a:extLst>
          </p:cNvPr>
          <p:cNvSpPr>
            <a:spLocks noGrp="1"/>
          </p:cNvSpPr>
          <p:nvPr>
            <p:ph type="title"/>
          </p:nvPr>
        </p:nvSpPr>
        <p:spPr/>
        <p:txBody>
          <a:bodyPr/>
          <a:lstStyle/>
          <a:p>
            <a:r>
              <a:rPr lang="de-DE"/>
              <a:t>Bürgerbegehren</a:t>
            </a:r>
          </a:p>
        </p:txBody>
      </p:sp>
      <p:sp>
        <p:nvSpPr>
          <p:cNvPr id="3" name="Inhaltsplatzhalter 2">
            <a:extLst>
              <a:ext uri="{FF2B5EF4-FFF2-40B4-BE49-F238E27FC236}">
                <a16:creationId xmlns:a16="http://schemas.microsoft.com/office/drawing/2014/main" id="{D7E7DFB9-899C-7A96-DD65-123D7025BBF8}"/>
              </a:ext>
            </a:extLst>
          </p:cNvPr>
          <p:cNvSpPr>
            <a:spLocks noGrp="1"/>
          </p:cNvSpPr>
          <p:nvPr>
            <p:ph idx="1"/>
          </p:nvPr>
        </p:nvSpPr>
        <p:spPr>
          <a:xfrm>
            <a:off x="666355" y="2984500"/>
            <a:ext cx="10864653" cy="3477610"/>
          </a:xfrm>
        </p:spPr>
        <p:txBody>
          <a:bodyPr vert="horz" lIns="91440" tIns="45720" rIns="91440" bIns="45720" rtlCol="0" anchor="t">
            <a:normAutofit/>
          </a:bodyPr>
          <a:lstStyle/>
          <a:p>
            <a:r>
              <a:rPr lang="de-DE" b="1"/>
              <a:t>Unterschrift von mindestens 7 % der Bürger notwendig</a:t>
            </a:r>
          </a:p>
          <a:p>
            <a:pPr marL="0" indent="0">
              <a:buNone/>
            </a:pPr>
            <a:r>
              <a:rPr lang="de-DE" b="1"/>
              <a:t>   Für die Gemeinde Oberndorf sind daher ca. 1.000 Unterschriften notwendig!</a:t>
            </a:r>
          </a:p>
          <a:p>
            <a:r>
              <a:rPr lang="de-DE"/>
              <a:t>Muss die zur Entscheidung zu bringende Frage, eine Begründung und einen durchführbaren Vorschlag für die Deckung der Kosten der verlangten Maßnahme enthalten </a:t>
            </a:r>
            <a:endParaRPr lang="de-DE" b="1"/>
          </a:p>
          <a:p>
            <a:r>
              <a:rPr lang="de-DE"/>
              <a:t>Start des Bürgerbegehrens am 01.06.2025       Frist für Unterschriften endet am 30.07.2025</a:t>
            </a:r>
          </a:p>
          <a:p>
            <a:r>
              <a:rPr lang="de-DE"/>
              <a:t>Daher: Unterschreiben Sie JETZT!</a:t>
            </a:r>
          </a:p>
          <a:p>
            <a:r>
              <a:rPr lang="de-DE"/>
              <a:t>Über die Zulässigkeit des Bürgerbegehrens entscheidet der Gemeinderat</a:t>
            </a:r>
          </a:p>
          <a:p>
            <a:pPr marL="0" indent="0">
              <a:buNone/>
            </a:pPr>
            <a:endParaRPr lang="de-DE"/>
          </a:p>
          <a:p>
            <a:pPr marL="0" indent="0">
              <a:buNone/>
            </a:pPr>
            <a:endParaRPr lang="de-DE"/>
          </a:p>
          <a:p>
            <a:endParaRPr lang="de-DE"/>
          </a:p>
        </p:txBody>
      </p:sp>
      <p:sp>
        <p:nvSpPr>
          <p:cNvPr id="4" name="Abgerundetes Rechteck 3">
            <a:extLst>
              <a:ext uri="{FF2B5EF4-FFF2-40B4-BE49-F238E27FC236}">
                <a16:creationId xmlns:a16="http://schemas.microsoft.com/office/drawing/2014/main" id="{045079D5-9BD2-BE92-E065-5261AD53100E}"/>
              </a:ext>
            </a:extLst>
          </p:cNvPr>
          <p:cNvSpPr/>
          <p:nvPr/>
        </p:nvSpPr>
        <p:spPr>
          <a:xfrm>
            <a:off x="660992" y="2171701"/>
            <a:ext cx="9718040" cy="5943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a:t>Mit Bürgerbegehren kann Bürgerentscheid beim Gemeinderat beantragt werden</a:t>
            </a:r>
          </a:p>
        </p:txBody>
      </p:sp>
      <p:pic>
        <p:nvPicPr>
          <p:cNvPr id="6" name="Picture 5">
            <a:extLst>
              <a:ext uri="{FF2B5EF4-FFF2-40B4-BE49-F238E27FC236}">
                <a16:creationId xmlns:a16="http://schemas.microsoft.com/office/drawing/2014/main" id="{9580D225-4A2C-0758-435F-8C9B86BF5DD6}"/>
              </a:ext>
            </a:extLst>
          </p:cNvPr>
          <p:cNvPicPr>
            <a:picLocks noChangeAspect="1"/>
          </p:cNvPicPr>
          <p:nvPr/>
        </p:nvPicPr>
        <p:blipFill>
          <a:blip r:embed="rId2"/>
          <a:stretch>
            <a:fillRect/>
          </a:stretch>
        </p:blipFill>
        <p:spPr>
          <a:xfrm>
            <a:off x="5818132" y="4986666"/>
            <a:ext cx="266700" cy="142875"/>
          </a:xfrm>
          <a:prstGeom prst="rect">
            <a:avLst/>
          </a:prstGeom>
        </p:spPr>
      </p:pic>
    </p:spTree>
    <p:extLst>
      <p:ext uri="{BB962C8B-B14F-4D97-AF65-F5344CB8AC3E}">
        <p14:creationId xmlns:p14="http://schemas.microsoft.com/office/powerpoint/2010/main" val="1173928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BEC884-2412-649C-4AB4-CA9E240563A6}"/>
              </a:ext>
            </a:extLst>
          </p:cNvPr>
          <p:cNvSpPr>
            <a:spLocks noGrp="1"/>
          </p:cNvSpPr>
          <p:nvPr>
            <p:ph type="title"/>
          </p:nvPr>
        </p:nvSpPr>
        <p:spPr/>
        <p:txBody>
          <a:bodyPr/>
          <a:lstStyle/>
          <a:p>
            <a:r>
              <a:rPr lang="de-DE"/>
              <a:t>Bürgerentscheid </a:t>
            </a:r>
          </a:p>
        </p:txBody>
      </p:sp>
      <p:sp>
        <p:nvSpPr>
          <p:cNvPr id="3" name="Inhaltsplatzhalter 2">
            <a:extLst>
              <a:ext uri="{FF2B5EF4-FFF2-40B4-BE49-F238E27FC236}">
                <a16:creationId xmlns:a16="http://schemas.microsoft.com/office/drawing/2014/main" id="{4BCC773F-5BDA-6203-64F3-D5089D5E5894}"/>
              </a:ext>
            </a:extLst>
          </p:cNvPr>
          <p:cNvSpPr>
            <a:spLocks noGrp="1"/>
          </p:cNvSpPr>
          <p:nvPr>
            <p:ph idx="1"/>
          </p:nvPr>
        </p:nvSpPr>
        <p:spPr>
          <a:xfrm>
            <a:off x="640080" y="2468881"/>
            <a:ext cx="11189970" cy="4174807"/>
          </a:xfrm>
        </p:spPr>
        <p:txBody>
          <a:bodyPr vert="horz" lIns="91440" tIns="45720" rIns="91440" bIns="45720" rtlCol="0" anchor="t">
            <a:normAutofit/>
          </a:bodyPr>
          <a:lstStyle/>
          <a:p>
            <a:r>
              <a:rPr lang="de-DE"/>
              <a:t>Bürger bekommen eine bestimmte Frage gestellt:</a:t>
            </a:r>
          </a:p>
          <a:p>
            <a:pPr marL="0" indent="0">
              <a:buNone/>
            </a:pPr>
            <a:r>
              <a:rPr lang="de-DE"/>
              <a:t> </a:t>
            </a:r>
            <a:r>
              <a:rPr lang="de-DE">
                <a:latin typeface="Grandview Display"/>
                <a:cs typeface="Arial"/>
              </a:rPr>
              <a:t>  </a:t>
            </a:r>
            <a:r>
              <a:rPr lang="de-DE" b="1">
                <a:latin typeface="Arial"/>
                <a:cs typeface="Arial"/>
              </a:rPr>
              <a:t>„</a:t>
            </a:r>
            <a:r>
              <a:rPr lang="de-DE" b="1">
                <a:effectLst/>
                <a:latin typeface="Arial"/>
                <a:cs typeface="Arial"/>
              </a:rPr>
              <a:t>Soll </a:t>
            </a:r>
            <a:r>
              <a:rPr lang="de-DE" b="1">
                <a:latin typeface="Arial"/>
                <a:cs typeface="Arial"/>
              </a:rPr>
              <a:t>die </a:t>
            </a:r>
            <a:r>
              <a:rPr lang="de-DE" b="1">
                <a:effectLst/>
                <a:latin typeface="Arial"/>
                <a:cs typeface="Arial"/>
              </a:rPr>
              <a:t>Verpachtung kommunaler Waldflächen der </a:t>
            </a:r>
            <a:r>
              <a:rPr lang="de-DE" b="1">
                <a:latin typeface="Arial"/>
                <a:cs typeface="Arial"/>
              </a:rPr>
              <a:t>Gemeinde </a:t>
            </a:r>
            <a:r>
              <a:rPr lang="de-DE" b="1">
                <a:effectLst/>
                <a:latin typeface="Arial"/>
                <a:cs typeface="Arial"/>
              </a:rPr>
              <a:t>Oberndorf </a:t>
            </a:r>
            <a:r>
              <a:rPr lang="de-DE" b="1">
                <a:latin typeface="Arial"/>
                <a:cs typeface="Arial"/>
              </a:rPr>
              <a:t>am Neckar </a:t>
            </a:r>
            <a:r>
              <a:rPr lang="de-DE" b="1">
                <a:effectLst/>
                <a:latin typeface="Arial"/>
                <a:cs typeface="Arial"/>
              </a:rPr>
              <a:t>an</a:t>
            </a:r>
            <a:r>
              <a:rPr lang="de-DE" b="1">
                <a:latin typeface="Arial"/>
                <a:cs typeface="Arial"/>
              </a:rPr>
              <a:t>   </a:t>
            </a:r>
          </a:p>
          <a:p>
            <a:pPr marL="0" indent="0">
              <a:buNone/>
            </a:pPr>
            <a:r>
              <a:rPr lang="de-DE" b="1">
                <a:latin typeface="Arial"/>
                <a:cs typeface="Arial"/>
              </a:rPr>
              <a:t>   Windenergieanlagenbetreiber-/</a:t>
            </a:r>
            <a:r>
              <a:rPr lang="de-DE" b="1" err="1">
                <a:effectLst/>
                <a:latin typeface="Arial"/>
                <a:cs typeface="Arial"/>
              </a:rPr>
              <a:t>investoren</a:t>
            </a:r>
            <a:r>
              <a:rPr lang="de-DE" b="1">
                <a:effectLst/>
                <a:latin typeface="Arial"/>
                <a:cs typeface="Arial"/>
              </a:rPr>
              <a:t> </a:t>
            </a:r>
            <a:r>
              <a:rPr lang="de-DE" b="1">
                <a:latin typeface="Arial"/>
                <a:cs typeface="Arial"/>
              </a:rPr>
              <a:t>auf dem Gebiet „</a:t>
            </a:r>
            <a:r>
              <a:rPr lang="de-DE" b="1" err="1">
                <a:latin typeface="Arial"/>
                <a:cs typeface="Arial"/>
              </a:rPr>
              <a:t>Wisoch</a:t>
            </a:r>
            <a:r>
              <a:rPr lang="de-DE" b="1">
                <a:latin typeface="Arial"/>
                <a:cs typeface="Arial"/>
              </a:rPr>
              <a:t>“ </a:t>
            </a:r>
            <a:r>
              <a:rPr lang="de-DE" b="1">
                <a:effectLst/>
                <a:latin typeface="Arial"/>
                <a:cs typeface="Arial"/>
              </a:rPr>
              <a:t>unterbleiben?“</a:t>
            </a:r>
            <a:r>
              <a:rPr lang="de-DE" b="1">
                <a:latin typeface="Arial"/>
                <a:cs typeface="Arial"/>
              </a:rPr>
              <a:t> </a:t>
            </a:r>
            <a:endParaRPr lang="de-DE"/>
          </a:p>
          <a:p>
            <a:r>
              <a:rPr lang="de-DE" b="1"/>
              <a:t>Mindestens 20 % der Stimmberechtigten </a:t>
            </a:r>
            <a:r>
              <a:rPr lang="de-DE"/>
              <a:t>müssen beim Bürgerentscheid abstimmen</a:t>
            </a:r>
          </a:p>
          <a:p>
            <a:r>
              <a:rPr lang="de-DE"/>
              <a:t>Die Mehrheit der abgegebenen Stimmen muss dann die o.g. Frage mit “JA“ beantworten</a:t>
            </a:r>
          </a:p>
          <a:p>
            <a:r>
              <a:rPr lang="de-DE"/>
              <a:t>Bürgerentscheid hat die Wirkung eines endgültigen Beschlusses des Gemeinderats</a:t>
            </a:r>
          </a:p>
          <a:p>
            <a:r>
              <a:rPr lang="de-DE"/>
              <a:t>Er kann innerhalb von drei Jahren nur durch einen neuen Bürgerentscheid abgeändert werden. </a:t>
            </a:r>
          </a:p>
        </p:txBody>
      </p:sp>
    </p:spTree>
    <p:extLst>
      <p:ext uri="{BB962C8B-B14F-4D97-AF65-F5344CB8AC3E}">
        <p14:creationId xmlns:p14="http://schemas.microsoft.com/office/powerpoint/2010/main" val="1835380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23B5F7F-4353-D0F2-2381-F218CE0D8C76}"/>
              </a:ext>
            </a:extLst>
          </p:cNvPr>
          <p:cNvSpPr>
            <a:spLocks noGrp="1"/>
          </p:cNvSpPr>
          <p:nvPr>
            <p:ph type="ctrTitle"/>
          </p:nvPr>
        </p:nvSpPr>
        <p:spPr>
          <a:xfrm>
            <a:off x="1946564" y="1249217"/>
            <a:ext cx="8298873" cy="2258284"/>
          </a:xfrm>
        </p:spPr>
        <p:txBody>
          <a:bodyPr anchor="b">
            <a:normAutofit/>
          </a:bodyPr>
          <a:lstStyle/>
          <a:p>
            <a:pPr algn="ctr"/>
            <a:r>
              <a:rPr lang="de-DE" sz="6600"/>
              <a:t>Was ist wo geplant?</a:t>
            </a:r>
          </a:p>
        </p:txBody>
      </p:sp>
      <p:cxnSp>
        <p:nvCxnSpPr>
          <p:cNvPr id="12" name="Straight Connector 11">
            <a:extLst>
              <a:ext uri="{FF2B5EF4-FFF2-40B4-BE49-F238E27FC236}">
                <a16:creationId xmlns:a16="http://schemas.microsoft.com/office/drawing/2014/main" id="{5E10C1D6-7EDE-467F-89EA-E0244EB623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0240" y="4290504"/>
            <a:ext cx="73152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57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30" name="Straight Connector 102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032" name="Rectangle 1031">
            <a:extLst>
              <a:ext uri="{FF2B5EF4-FFF2-40B4-BE49-F238E27FC236}">
                <a16:creationId xmlns:a16="http://schemas.microsoft.com/office/drawing/2014/main" id="{149F9F0F-FB8C-5565-247C-BDCC156B5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4" name="Rectangle 1033">
            <a:extLst>
              <a:ext uri="{FF2B5EF4-FFF2-40B4-BE49-F238E27FC236}">
                <a16:creationId xmlns:a16="http://schemas.microsoft.com/office/drawing/2014/main" id="{ABA4FDDF-F59C-428B-8603-3A86D759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 descr="page38image1792543264">
            <a:extLst>
              <a:ext uri="{FF2B5EF4-FFF2-40B4-BE49-F238E27FC236}">
                <a16:creationId xmlns:a16="http://schemas.microsoft.com/office/drawing/2014/main" id="{20A818CD-A88B-DCE7-3B22-42900A84B3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8386" b="12109"/>
          <a:stretch/>
        </p:blipFill>
        <p:spPr bwMode="auto">
          <a:xfrm>
            <a:off x="1" y="1"/>
            <a:ext cx="12192000" cy="6857988"/>
          </a:xfrm>
          <a:prstGeom prst="rect">
            <a:avLst/>
          </a:prstGeom>
          <a:noFill/>
          <a:extLst>
            <a:ext uri="{909E8E84-426E-40DD-AFC4-6F175D3DCCD1}">
              <a14:hiddenFill xmlns:a14="http://schemas.microsoft.com/office/drawing/2010/main">
                <a:solidFill>
                  <a:srgbClr val="FFFFFF"/>
                </a:solidFill>
              </a14:hiddenFill>
            </a:ext>
          </a:extLst>
        </p:spPr>
      </p:pic>
      <p:cxnSp>
        <p:nvCxnSpPr>
          <p:cNvPr id="1036" name="Straight Connector 1035">
            <a:extLst>
              <a:ext uri="{FF2B5EF4-FFF2-40B4-BE49-F238E27FC236}">
                <a16:creationId xmlns:a16="http://schemas.microsoft.com/office/drawing/2014/main" id="{9AE2764D-E1C7-4C0E-A5A4-12411550AB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773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C6999E-46EA-D003-DAB3-C0253B09CBD8}"/>
              </a:ext>
            </a:extLst>
          </p:cNvPr>
          <p:cNvSpPr>
            <a:spLocks noGrp="1"/>
          </p:cNvSpPr>
          <p:nvPr>
            <p:ph type="title"/>
          </p:nvPr>
        </p:nvSpPr>
        <p:spPr/>
        <p:txBody>
          <a:bodyPr/>
          <a:lstStyle/>
          <a:p>
            <a:r>
              <a:rPr lang="de-DE"/>
              <a:t>Was ist geplant?</a:t>
            </a:r>
          </a:p>
        </p:txBody>
      </p:sp>
      <p:sp>
        <p:nvSpPr>
          <p:cNvPr id="4" name="Inhaltsplatzhalter 3">
            <a:extLst>
              <a:ext uri="{FF2B5EF4-FFF2-40B4-BE49-F238E27FC236}">
                <a16:creationId xmlns:a16="http://schemas.microsoft.com/office/drawing/2014/main" id="{4629E62A-10B5-7C35-840C-B388361FF76A}"/>
              </a:ext>
            </a:extLst>
          </p:cNvPr>
          <p:cNvSpPr>
            <a:spLocks noGrp="1"/>
          </p:cNvSpPr>
          <p:nvPr>
            <p:ph idx="1"/>
          </p:nvPr>
        </p:nvSpPr>
        <p:spPr/>
        <p:txBody>
          <a:bodyPr vert="horz" lIns="91440" tIns="45720" rIns="91440" bIns="45720" rtlCol="0" anchor="t">
            <a:normAutofit/>
          </a:bodyPr>
          <a:lstStyle/>
          <a:p>
            <a:r>
              <a:rPr lang="de-DE"/>
              <a:t>Insgesamt Fünf Windenergieanlagen im Gebiet „</a:t>
            </a:r>
            <a:r>
              <a:rPr lang="de-DE" err="1"/>
              <a:t>Wisoch</a:t>
            </a:r>
            <a:r>
              <a:rPr lang="de-DE"/>
              <a:t>“ mit einer Gesamthöhe zwischen 260 und 280 Metern</a:t>
            </a:r>
          </a:p>
          <a:p>
            <a:r>
              <a:rPr lang="de-DE"/>
              <a:t>WEA 1 steht auf dem Gebiet der Gemeinde Fluorn-</a:t>
            </a:r>
            <a:r>
              <a:rPr lang="de-DE" err="1"/>
              <a:t>Winzeln</a:t>
            </a:r>
            <a:r>
              <a:rPr lang="de-DE"/>
              <a:t> (Grundstück Gemeinde)</a:t>
            </a:r>
          </a:p>
          <a:p>
            <a:r>
              <a:rPr lang="de-DE"/>
              <a:t>WEA 2 steht auf dem Gebiet der Gemeinde Oberndorf am Neckar (Grundstück Gemeinde)</a:t>
            </a:r>
          </a:p>
          <a:p>
            <a:r>
              <a:rPr lang="de-DE"/>
              <a:t>WEA 3 steht auf dem Gebiet der Gemeinde Fluorn-</a:t>
            </a:r>
            <a:r>
              <a:rPr lang="de-DE" err="1"/>
              <a:t>Winzeln</a:t>
            </a:r>
            <a:r>
              <a:rPr lang="de-DE"/>
              <a:t> (private Flächen)</a:t>
            </a:r>
          </a:p>
          <a:p>
            <a:r>
              <a:rPr lang="de-DE"/>
              <a:t>WEA 4 steht auf dem Gebiet der Gemeinde Oberndorf am Neckar (Grundstück Gemeinde)</a:t>
            </a:r>
          </a:p>
          <a:p>
            <a:r>
              <a:rPr lang="de-DE"/>
              <a:t>WEA 5 steht auf dem Gebiet der Gemeinde Fluorn-</a:t>
            </a:r>
            <a:r>
              <a:rPr lang="de-DE" err="1"/>
              <a:t>Winzeln</a:t>
            </a:r>
            <a:r>
              <a:rPr lang="de-DE"/>
              <a:t> (private Flächen)</a:t>
            </a:r>
          </a:p>
        </p:txBody>
      </p:sp>
    </p:spTree>
    <p:extLst>
      <p:ext uri="{BB962C8B-B14F-4D97-AF65-F5344CB8AC3E}">
        <p14:creationId xmlns:p14="http://schemas.microsoft.com/office/powerpoint/2010/main" val="1363819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2669632-C724-84BE-A4E3-CF3B5B7D9B40}"/>
              </a:ext>
            </a:extLst>
          </p:cNvPr>
          <p:cNvSpPr>
            <a:spLocks noGrp="1"/>
          </p:cNvSpPr>
          <p:nvPr>
            <p:ph type="title"/>
          </p:nvPr>
        </p:nvSpPr>
        <p:spPr>
          <a:xfrm>
            <a:off x="8754095" y="1066215"/>
            <a:ext cx="3472854" cy="736390"/>
          </a:xfrm>
        </p:spPr>
        <p:txBody>
          <a:bodyPr anchor="b">
            <a:normAutofit/>
          </a:bodyPr>
          <a:lstStyle/>
          <a:p>
            <a:r>
              <a:rPr lang="de-DE" sz="3600"/>
              <a:t>Höhenvergleich </a:t>
            </a:r>
          </a:p>
        </p:txBody>
      </p:sp>
      <p:cxnSp>
        <p:nvCxnSpPr>
          <p:cNvPr id="14" name="Straight Connector 13">
            <a:extLst>
              <a:ext uri="{FF2B5EF4-FFF2-40B4-BE49-F238E27FC236}">
                <a16:creationId xmlns:a16="http://schemas.microsoft.com/office/drawing/2014/main" id="{02C7985C-B0C3-CC50-E86A-B5EBA40E0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6359240"/>
            <a:ext cx="82296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3" name="Grafik 2" descr="Ein Bild, das Text, Turm enthält.&#10;&#10;KI-generierte Inhalte können fehlerhaft sein.">
            <a:extLst>
              <a:ext uri="{FF2B5EF4-FFF2-40B4-BE49-F238E27FC236}">
                <a16:creationId xmlns:a16="http://schemas.microsoft.com/office/drawing/2014/main" id="{3CFFE1FA-5D81-BC2B-F59A-B7813B26850B}"/>
              </a:ext>
            </a:extLst>
          </p:cNvPr>
          <p:cNvPicPr>
            <a:picLocks noChangeAspect="1"/>
          </p:cNvPicPr>
          <p:nvPr/>
        </p:nvPicPr>
        <p:blipFill>
          <a:blip r:embed="rId2"/>
          <a:stretch>
            <a:fillRect/>
          </a:stretch>
        </p:blipFill>
        <p:spPr>
          <a:xfrm>
            <a:off x="118502" y="314731"/>
            <a:ext cx="8628955" cy="5775888"/>
          </a:xfrm>
          <a:prstGeom prst="rect">
            <a:avLst/>
          </a:prstGeom>
        </p:spPr>
      </p:pic>
    </p:spTree>
    <p:extLst>
      <p:ext uri="{BB962C8B-B14F-4D97-AF65-F5344CB8AC3E}">
        <p14:creationId xmlns:p14="http://schemas.microsoft.com/office/powerpoint/2010/main" val="217934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BA86A96-29CE-2F87-66C3-4527D8759A5E}"/>
              </a:ext>
            </a:extLst>
          </p:cNvPr>
          <p:cNvSpPr>
            <a:spLocks noGrp="1"/>
          </p:cNvSpPr>
          <p:nvPr>
            <p:ph type="title"/>
          </p:nvPr>
        </p:nvSpPr>
        <p:spPr>
          <a:xfrm>
            <a:off x="914400" y="2599660"/>
            <a:ext cx="6592186" cy="2884107"/>
          </a:xfrm>
        </p:spPr>
        <p:txBody>
          <a:bodyPr vert="horz" lIns="91440" tIns="45720" rIns="91440" bIns="45720" rtlCol="0" anchor="b">
            <a:normAutofit/>
          </a:bodyPr>
          <a:lstStyle/>
          <a:p>
            <a:r>
              <a:rPr lang="en-US" sz="5400"/>
              <a:t>Das </a:t>
            </a:r>
            <a:r>
              <a:rPr lang="en-US" sz="5400" err="1"/>
              <a:t>wird</a:t>
            </a:r>
            <a:r>
              <a:rPr lang="en-US" sz="5400"/>
              <a:t> </a:t>
            </a:r>
            <a:r>
              <a:rPr lang="en-US" sz="5400" err="1"/>
              <a:t>dann</a:t>
            </a:r>
            <a:r>
              <a:rPr lang="en-US" sz="5400"/>
              <a:t> so </a:t>
            </a:r>
            <a:r>
              <a:rPr lang="en-US" sz="5400" err="1"/>
              <a:t>aussehen</a:t>
            </a:r>
            <a:r>
              <a:rPr lang="en-US" sz="5400"/>
              <a:t>:	</a:t>
            </a: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2570" y="5832631"/>
            <a:ext cx="1020883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719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7CD1E1-BA15-BA75-7290-E8617EB57D9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FD1D2CD-954D-4C4D-B505-05EAD159B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el 1">
            <a:extLst>
              <a:ext uri="{FF2B5EF4-FFF2-40B4-BE49-F238E27FC236}">
                <a16:creationId xmlns:a16="http://schemas.microsoft.com/office/drawing/2014/main" id="{A5377CDB-D698-48EA-3F6D-7416165C3A64}"/>
              </a:ext>
            </a:extLst>
          </p:cNvPr>
          <p:cNvSpPr>
            <a:spLocks noGrp="1"/>
          </p:cNvSpPr>
          <p:nvPr>
            <p:ph type="ctrTitle"/>
          </p:nvPr>
        </p:nvSpPr>
        <p:spPr>
          <a:xfrm>
            <a:off x="514117" y="952500"/>
            <a:ext cx="4124557" cy="3524250"/>
          </a:xfrm>
        </p:spPr>
        <p:txBody>
          <a:bodyPr>
            <a:normAutofit/>
          </a:bodyPr>
          <a:lstStyle/>
          <a:p>
            <a:r>
              <a:rPr lang="de-DE" sz="3200"/>
              <a:t>Bürgerinitiative </a:t>
            </a:r>
            <a:br>
              <a:rPr lang="de-DE" sz="3200"/>
            </a:br>
            <a:r>
              <a:rPr lang="de-DE" sz="3200"/>
              <a:t>Oberndorf gegen </a:t>
            </a:r>
            <a:br>
              <a:rPr lang="de-DE" sz="3200"/>
            </a:br>
            <a:r>
              <a:rPr lang="de-DE" sz="3200"/>
              <a:t>Windindustrie</a:t>
            </a:r>
            <a:br>
              <a:rPr lang="de-DE" sz="3200"/>
            </a:br>
            <a:r>
              <a:rPr lang="de-DE" sz="3200"/>
              <a:t>	     -</a:t>
            </a:r>
            <a:br>
              <a:rPr lang="de-DE" sz="3200"/>
            </a:br>
            <a:r>
              <a:rPr lang="de-DE" sz="3200" b="0"/>
              <a:t>Damit unser Ort nicht unter die Räder kommt </a:t>
            </a:r>
          </a:p>
        </p:txBody>
      </p:sp>
      <p:cxnSp>
        <p:nvCxnSpPr>
          <p:cNvPr id="11" name="Straight Connector 10">
            <a:extLst>
              <a:ext uri="{FF2B5EF4-FFF2-40B4-BE49-F238E27FC236}">
                <a16:creationId xmlns:a16="http://schemas.microsoft.com/office/drawing/2014/main" id="{A2D508B3-A66C-833E-D929-8DC2116356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2088" y="4882722"/>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4" name="Picture 3" descr="Untersicht von Wolken am Himmel">
            <a:extLst>
              <a:ext uri="{FF2B5EF4-FFF2-40B4-BE49-F238E27FC236}">
                <a16:creationId xmlns:a16="http://schemas.microsoft.com/office/drawing/2014/main" id="{D9E4C0A9-E877-E811-21CB-F6FEBE9CD154}"/>
              </a:ext>
            </a:extLst>
          </p:cNvPr>
          <p:cNvPicPr>
            <a:picLocks noChangeAspect="1"/>
          </p:cNvPicPr>
          <p:nvPr/>
        </p:nvPicPr>
        <p:blipFill>
          <a:blip r:embed="rId2"/>
          <a:srcRect l="16275" r="16273" b="-1"/>
          <a:stretch/>
        </p:blipFill>
        <p:spPr>
          <a:xfrm>
            <a:off x="5261956" y="10"/>
            <a:ext cx="6930043" cy="6857990"/>
          </a:xfrm>
          <a:prstGeom prst="rect">
            <a:avLst/>
          </a:prstGeom>
        </p:spPr>
      </p:pic>
      <p:sp>
        <p:nvSpPr>
          <p:cNvPr id="6" name="Untertitel 5">
            <a:extLst>
              <a:ext uri="{FF2B5EF4-FFF2-40B4-BE49-F238E27FC236}">
                <a16:creationId xmlns:a16="http://schemas.microsoft.com/office/drawing/2014/main" id="{5A0FA8B5-5F15-91FE-89F5-B97C1BB7F66B}"/>
              </a:ext>
            </a:extLst>
          </p:cNvPr>
          <p:cNvSpPr>
            <a:spLocks noGrp="1"/>
          </p:cNvSpPr>
          <p:nvPr>
            <p:ph type="subTitle" idx="1"/>
          </p:nvPr>
        </p:nvSpPr>
        <p:spPr>
          <a:xfrm>
            <a:off x="5389417" y="3145537"/>
            <a:ext cx="6675120" cy="1992390"/>
          </a:xfrm>
        </p:spPr>
        <p:txBody>
          <a:bodyPr>
            <a:noAutofit/>
          </a:bodyPr>
          <a:lstStyle/>
          <a:p>
            <a:r>
              <a:rPr lang="de-DE" sz="2400"/>
              <a:t>Herzlich willkommen zu unserer Informationsveranstaltung   am 27. Mai 2025 </a:t>
            </a:r>
          </a:p>
        </p:txBody>
      </p:sp>
    </p:spTree>
    <p:extLst>
      <p:ext uri="{BB962C8B-B14F-4D97-AF65-F5344CB8AC3E}">
        <p14:creationId xmlns:p14="http://schemas.microsoft.com/office/powerpoint/2010/main" val="124042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149F9F0F-FB8C-5565-247C-BDCC156B5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ABA4FDDF-F59C-428B-8603-3A86D759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descr="Ein Bild, das draußen, Himmel, Gras, Windmühle enthält.&#10;&#10;Automatisch generierte Beschreibung">
            <a:extLst>
              <a:ext uri="{FF2B5EF4-FFF2-40B4-BE49-F238E27FC236}">
                <a16:creationId xmlns:a16="http://schemas.microsoft.com/office/drawing/2014/main" id="{D16649ED-88DF-C769-8B2D-2F8A81A6718E}"/>
              </a:ext>
            </a:extLst>
          </p:cNvPr>
          <p:cNvPicPr>
            <a:picLocks noGrp="1" noChangeAspect="1"/>
          </p:cNvPicPr>
          <p:nvPr>
            <p:ph idx="1"/>
          </p:nvPr>
        </p:nvPicPr>
        <p:blipFill>
          <a:blip r:embed="rId2"/>
          <a:srcRect t="17583"/>
          <a:stretch/>
        </p:blipFill>
        <p:spPr>
          <a:xfrm>
            <a:off x="1" y="1"/>
            <a:ext cx="12192000" cy="6857988"/>
          </a:xfrm>
          <a:prstGeom prst="rect">
            <a:avLst/>
          </a:prstGeom>
        </p:spPr>
      </p:pic>
    </p:spTree>
    <p:extLst>
      <p:ext uri="{BB962C8B-B14F-4D97-AF65-F5344CB8AC3E}">
        <p14:creationId xmlns:p14="http://schemas.microsoft.com/office/powerpoint/2010/main" val="4167685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F9450A-EEEF-498F-01D6-3645F4E85B14}"/>
              </a:ext>
            </a:extLst>
          </p:cNvPr>
          <p:cNvSpPr>
            <a:spLocks noGrp="1"/>
          </p:cNvSpPr>
          <p:nvPr>
            <p:ph type="title"/>
          </p:nvPr>
        </p:nvSpPr>
        <p:spPr/>
        <p:txBody>
          <a:bodyPr/>
          <a:lstStyle/>
          <a:p>
            <a:endParaRPr lang="de-DE"/>
          </a:p>
        </p:txBody>
      </p:sp>
      <p:pic>
        <p:nvPicPr>
          <p:cNvPr id="5" name="Inhaltsplatzhalter 4" descr="Ein Bild, das draußen, Himmel, Generator, Windmühle enthält.&#10;&#10;Automatisch generierte Beschreibung">
            <a:extLst>
              <a:ext uri="{FF2B5EF4-FFF2-40B4-BE49-F238E27FC236}">
                <a16:creationId xmlns:a16="http://schemas.microsoft.com/office/drawing/2014/main" id="{773BD420-B0E9-12BB-424E-B30061FABA04}"/>
              </a:ext>
            </a:extLst>
          </p:cNvPr>
          <p:cNvPicPr>
            <a:picLocks noGrp="1" noChangeAspect="1"/>
          </p:cNvPicPr>
          <p:nvPr>
            <p:ph idx="1"/>
          </p:nvPr>
        </p:nvPicPr>
        <p:blipFill>
          <a:blip r:embed="rId2"/>
          <a:stretch>
            <a:fillRect/>
          </a:stretch>
        </p:blipFill>
        <p:spPr>
          <a:xfrm>
            <a:off x="42530" y="361507"/>
            <a:ext cx="12106940" cy="5986130"/>
          </a:xfrm>
        </p:spPr>
      </p:pic>
    </p:spTree>
    <p:extLst>
      <p:ext uri="{BB962C8B-B14F-4D97-AF65-F5344CB8AC3E}">
        <p14:creationId xmlns:p14="http://schemas.microsoft.com/office/powerpoint/2010/main" val="4259529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149F9F0F-FB8C-5565-247C-BDCC156B5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ABA4FDDF-F59C-428B-8603-3A86D759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descr="Ein Bild, das draußen, Himmel, Windmühle, Generator enthält.&#10;&#10;Automatisch generierte Beschreibung">
            <a:extLst>
              <a:ext uri="{FF2B5EF4-FFF2-40B4-BE49-F238E27FC236}">
                <a16:creationId xmlns:a16="http://schemas.microsoft.com/office/drawing/2014/main" id="{F91C4ED3-4FDA-8725-C506-6D0848586224}"/>
              </a:ext>
            </a:extLst>
          </p:cNvPr>
          <p:cNvPicPr>
            <a:picLocks noGrp="1" noChangeAspect="1"/>
          </p:cNvPicPr>
          <p:nvPr>
            <p:ph idx="1"/>
          </p:nvPr>
        </p:nvPicPr>
        <p:blipFill>
          <a:blip r:embed="rId2"/>
          <a:srcRect t="10714"/>
          <a:stretch/>
        </p:blipFill>
        <p:spPr>
          <a:xfrm>
            <a:off x="1" y="1"/>
            <a:ext cx="12192000" cy="6857988"/>
          </a:xfrm>
          <a:prstGeom prst="rect">
            <a:avLst/>
          </a:prstGeom>
        </p:spPr>
      </p:pic>
    </p:spTree>
    <p:extLst>
      <p:ext uri="{BB962C8B-B14F-4D97-AF65-F5344CB8AC3E}">
        <p14:creationId xmlns:p14="http://schemas.microsoft.com/office/powerpoint/2010/main" val="209763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EB13186-B460-F1CC-23D9-9A4CD31D43EE}"/>
              </a:ext>
            </a:extLst>
          </p:cNvPr>
          <p:cNvSpPr>
            <a:spLocks noGrp="1"/>
          </p:cNvSpPr>
          <p:nvPr>
            <p:ph type="title"/>
          </p:nvPr>
        </p:nvSpPr>
        <p:spPr>
          <a:xfrm>
            <a:off x="660993" y="4895273"/>
            <a:ext cx="3550790" cy="1476533"/>
          </a:xfrm>
        </p:spPr>
        <p:txBody>
          <a:bodyPr anchor="ctr">
            <a:normAutofit/>
          </a:bodyPr>
          <a:lstStyle/>
          <a:p>
            <a:r>
              <a:rPr lang="de-DE" sz="3600"/>
              <a:t>Bald auch so?</a:t>
            </a:r>
          </a:p>
        </p:txBody>
      </p:sp>
      <p:cxnSp>
        <p:nvCxnSpPr>
          <p:cNvPr id="14" name="Straight Connector 13">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60992" y="4651571"/>
            <a:ext cx="10869326" cy="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49AB0C98-6723-4CA0-A8D3-8CFA04693B4C}"/>
              </a:ext>
            </a:extLst>
          </p:cNvPr>
          <p:cNvSpPr>
            <a:spLocks noGrp="1"/>
          </p:cNvSpPr>
          <p:nvPr>
            <p:ph idx="1"/>
          </p:nvPr>
        </p:nvSpPr>
        <p:spPr>
          <a:xfrm>
            <a:off x="4872777" y="4895270"/>
            <a:ext cx="6658234" cy="1476541"/>
          </a:xfrm>
        </p:spPr>
        <p:txBody>
          <a:bodyPr anchor="ctr">
            <a:normAutofit/>
          </a:bodyPr>
          <a:lstStyle/>
          <a:p>
            <a:pPr marL="0" indent="0">
              <a:buNone/>
            </a:pPr>
            <a:r>
              <a:rPr lang="en-US" sz="2400"/>
              <a:t>Das </a:t>
            </a:r>
            <a:r>
              <a:rPr lang="en-US" sz="2400" err="1"/>
              <a:t>ist</a:t>
            </a:r>
            <a:r>
              <a:rPr lang="en-US" sz="2400"/>
              <a:t> das Dorf Struth in Thüringen </a:t>
            </a:r>
          </a:p>
          <a:p>
            <a:pPr marL="0" indent="0">
              <a:buNone/>
            </a:pPr>
            <a:r>
              <a:rPr lang="en-US" sz="2400"/>
              <a:t>Und das </a:t>
            </a:r>
            <a:r>
              <a:rPr lang="en-US" sz="2400" err="1"/>
              <a:t>ist</a:t>
            </a:r>
            <a:r>
              <a:rPr lang="en-US" sz="2400"/>
              <a:t> KEINE </a:t>
            </a:r>
            <a:r>
              <a:rPr lang="en-US" sz="2400" err="1"/>
              <a:t>Fotomontage</a:t>
            </a:r>
            <a:r>
              <a:rPr lang="en-US" sz="2400"/>
              <a:t>! </a:t>
            </a:r>
          </a:p>
        </p:txBody>
      </p:sp>
      <p:pic>
        <p:nvPicPr>
          <p:cNvPr id="3" name="Grafik 2" descr="Ein Bild, das draußen, Himmel, Gras, Windmühle enthält.&#10;&#10;KI-generierte Inhalte können fehlerhaft sein.">
            <a:extLst>
              <a:ext uri="{FF2B5EF4-FFF2-40B4-BE49-F238E27FC236}">
                <a16:creationId xmlns:a16="http://schemas.microsoft.com/office/drawing/2014/main" id="{4D9B5781-A18C-D000-66FF-39E6DC439152}"/>
              </a:ext>
            </a:extLst>
          </p:cNvPr>
          <p:cNvPicPr>
            <a:picLocks noChangeAspect="1"/>
          </p:cNvPicPr>
          <p:nvPr/>
        </p:nvPicPr>
        <p:blipFill>
          <a:blip r:embed="rId3"/>
          <a:stretch>
            <a:fillRect/>
          </a:stretch>
        </p:blipFill>
        <p:spPr>
          <a:xfrm>
            <a:off x="936625" y="-2754"/>
            <a:ext cx="10128250" cy="4529883"/>
          </a:xfrm>
          <a:prstGeom prst="rect">
            <a:avLst/>
          </a:prstGeom>
        </p:spPr>
      </p:pic>
    </p:spTree>
    <p:extLst>
      <p:ext uri="{BB962C8B-B14F-4D97-AF65-F5344CB8AC3E}">
        <p14:creationId xmlns:p14="http://schemas.microsoft.com/office/powerpoint/2010/main" val="2459301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1EE05E-6A98-CFB8-E6EF-E2F6D42481B6}"/>
              </a:ext>
            </a:extLst>
          </p:cNvPr>
          <p:cNvSpPr>
            <a:spLocks noGrp="1"/>
          </p:cNvSpPr>
          <p:nvPr>
            <p:ph type="title"/>
          </p:nvPr>
        </p:nvSpPr>
        <p:spPr/>
        <p:txBody>
          <a:bodyPr/>
          <a:lstStyle/>
          <a:p>
            <a:r>
              <a:rPr lang="de-DE"/>
              <a:t>Und das ist noch nicht alles…</a:t>
            </a:r>
          </a:p>
        </p:txBody>
      </p:sp>
      <p:sp>
        <p:nvSpPr>
          <p:cNvPr id="3" name="Inhaltsplatzhalter 2">
            <a:extLst>
              <a:ext uri="{FF2B5EF4-FFF2-40B4-BE49-F238E27FC236}">
                <a16:creationId xmlns:a16="http://schemas.microsoft.com/office/drawing/2014/main" id="{4879ADD0-4D61-7564-912F-C1D34539F46E}"/>
              </a:ext>
            </a:extLst>
          </p:cNvPr>
          <p:cNvSpPr>
            <a:spLocks noGrp="1"/>
          </p:cNvSpPr>
          <p:nvPr>
            <p:ph idx="1"/>
          </p:nvPr>
        </p:nvSpPr>
        <p:spPr/>
        <p:txBody>
          <a:bodyPr/>
          <a:lstStyle/>
          <a:p>
            <a:pPr marL="0" indent="0">
              <a:buNone/>
            </a:pPr>
            <a:r>
              <a:rPr lang="de-DE"/>
              <a:t>Perspektivisch sollen in der Gemeinde Oberndorf a.N. weitere Windenergieanlagen entstehen:</a:t>
            </a:r>
          </a:p>
          <a:p>
            <a:pPr marL="457200" indent="-457200">
              <a:buAutoNum type="arabicPeriod"/>
            </a:pPr>
            <a:r>
              <a:rPr lang="de-DE"/>
              <a:t>Zwischen </a:t>
            </a:r>
            <a:r>
              <a:rPr lang="de-DE" err="1"/>
              <a:t>Hartwald</a:t>
            </a:r>
            <a:r>
              <a:rPr lang="de-DE"/>
              <a:t> und Geigenberg (Gemarkungen Fluorn- </a:t>
            </a:r>
            <a:r>
              <a:rPr lang="de-DE" err="1"/>
              <a:t>Winzeln</a:t>
            </a:r>
            <a:r>
              <a:rPr lang="de-DE"/>
              <a:t>, </a:t>
            </a:r>
            <a:r>
              <a:rPr lang="de-DE" err="1"/>
              <a:t>Beffendof</a:t>
            </a:r>
            <a:r>
              <a:rPr lang="de-DE"/>
              <a:t>, Oberndorf, </a:t>
            </a:r>
            <a:r>
              <a:rPr lang="de-DE" err="1"/>
              <a:t>Hochmössingen</a:t>
            </a:r>
            <a:endParaRPr lang="de-DE"/>
          </a:p>
          <a:p>
            <a:pPr marL="457200" indent="-457200">
              <a:buAutoNum type="arabicPeriod"/>
            </a:pPr>
            <a:r>
              <a:rPr lang="de-DE"/>
              <a:t>Hummelbühl- Bühlenwald (Gemarkungen Waldmössingen, Beffendorf, Seedorf)</a:t>
            </a:r>
          </a:p>
          <a:p>
            <a:pPr marL="457200" indent="-457200">
              <a:buAutoNum type="arabicPeriod"/>
            </a:pPr>
            <a:r>
              <a:rPr lang="de-DE" err="1"/>
              <a:t>Harzwald</a:t>
            </a:r>
            <a:r>
              <a:rPr lang="de-DE"/>
              <a:t> (Gemarkungen </a:t>
            </a:r>
            <a:r>
              <a:rPr lang="de-DE" err="1"/>
              <a:t>Epfendorf</a:t>
            </a:r>
            <a:r>
              <a:rPr lang="de-DE"/>
              <a:t>, Bösingen, Oberndorf a.N.) </a:t>
            </a:r>
          </a:p>
          <a:p>
            <a:pPr marL="457200" indent="-457200">
              <a:buAutoNum type="arabicPeriod"/>
            </a:pPr>
            <a:r>
              <a:rPr lang="de-DE"/>
              <a:t>Und viele weitere in der Region Schwarzwald-Baar-Heuberg </a:t>
            </a:r>
          </a:p>
          <a:p>
            <a:pPr marL="457200" indent="-457200">
              <a:buAutoNum type="arabicPeriod"/>
            </a:pPr>
            <a:r>
              <a:rPr lang="de-DE"/>
              <a:t>Und noch mehr in Baden-Württemberg….</a:t>
            </a:r>
          </a:p>
        </p:txBody>
      </p:sp>
    </p:spTree>
    <p:extLst>
      <p:ext uri="{BB962C8B-B14F-4D97-AF65-F5344CB8AC3E}">
        <p14:creationId xmlns:p14="http://schemas.microsoft.com/office/powerpoint/2010/main" val="758310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8042CF-0BEC-1B9E-1A2B-5773B0DFF5E3}"/>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883AA71-E4FF-7889-487A-5523F9D55824}"/>
              </a:ext>
            </a:extLst>
          </p:cNvPr>
          <p:cNvSpPr>
            <a:spLocks noGrp="1"/>
          </p:cNvSpPr>
          <p:nvPr>
            <p:ph type="ctrTitle"/>
          </p:nvPr>
        </p:nvSpPr>
        <p:spPr>
          <a:xfrm>
            <a:off x="1946564" y="390871"/>
            <a:ext cx="8298873" cy="4980896"/>
          </a:xfrm>
        </p:spPr>
        <p:txBody>
          <a:bodyPr anchor="b">
            <a:normAutofit/>
          </a:bodyPr>
          <a:lstStyle/>
          <a:p>
            <a:pPr algn="ctr"/>
            <a:r>
              <a:rPr lang="de-DE" sz="6600"/>
              <a:t>In welchem Planungsstadium befinden wir uns gerade?</a:t>
            </a:r>
          </a:p>
        </p:txBody>
      </p:sp>
      <p:cxnSp>
        <p:nvCxnSpPr>
          <p:cNvPr id="9" name="Straight Connector 8">
            <a:extLst>
              <a:ext uri="{FF2B5EF4-FFF2-40B4-BE49-F238E27FC236}">
                <a16:creationId xmlns:a16="http://schemas.microsoft.com/office/drawing/2014/main" id="{5E10C1D6-7EDE-467F-89EA-E0244EB623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0240" y="4290504"/>
            <a:ext cx="73152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10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89456D-6305-0F62-2458-2B97048D246C}"/>
              </a:ext>
            </a:extLst>
          </p:cNvPr>
          <p:cNvSpPr>
            <a:spLocks noGrp="1"/>
          </p:cNvSpPr>
          <p:nvPr>
            <p:ph type="title"/>
          </p:nvPr>
        </p:nvSpPr>
        <p:spPr>
          <a:xfrm>
            <a:off x="109573" y="346399"/>
            <a:ext cx="5521895" cy="1097280"/>
          </a:xfrm>
        </p:spPr>
        <p:txBody>
          <a:bodyPr/>
          <a:lstStyle/>
          <a:p>
            <a:r>
              <a:rPr lang="de-DE"/>
              <a:t>Regionalplan Windkraft</a:t>
            </a:r>
          </a:p>
        </p:txBody>
      </p:sp>
      <p:pic>
        <p:nvPicPr>
          <p:cNvPr id="4" name="Inhaltsplatzhalter 3" descr="Ein Bild, das Text, Karte, Diagramm, Atlas enthält.&#10;&#10;KI-generierte Inhalte können fehlerhaft sein.">
            <a:extLst>
              <a:ext uri="{FF2B5EF4-FFF2-40B4-BE49-F238E27FC236}">
                <a16:creationId xmlns:a16="http://schemas.microsoft.com/office/drawing/2014/main" id="{282440A7-D566-955F-6D5E-4BE6F7A0BEE1}"/>
              </a:ext>
            </a:extLst>
          </p:cNvPr>
          <p:cNvPicPr>
            <a:picLocks noGrp="1" noChangeAspect="1"/>
          </p:cNvPicPr>
          <p:nvPr>
            <p:ph idx="1"/>
          </p:nvPr>
        </p:nvPicPr>
        <p:blipFill>
          <a:blip r:embed="rId2"/>
          <a:stretch>
            <a:fillRect/>
          </a:stretch>
        </p:blipFill>
        <p:spPr>
          <a:xfrm>
            <a:off x="5752425" y="232"/>
            <a:ext cx="6443934" cy="6855298"/>
          </a:xfrm>
        </p:spPr>
      </p:pic>
      <p:sp>
        <p:nvSpPr>
          <p:cNvPr id="6" name="Inhaltsplatzhalter 2">
            <a:extLst>
              <a:ext uri="{FF2B5EF4-FFF2-40B4-BE49-F238E27FC236}">
                <a16:creationId xmlns:a16="http://schemas.microsoft.com/office/drawing/2014/main" id="{D9CEEB70-D46B-BEAF-CA78-81B7F705BBB2}"/>
              </a:ext>
            </a:extLst>
          </p:cNvPr>
          <p:cNvSpPr txBox="1">
            <a:spLocks/>
          </p:cNvSpPr>
          <p:nvPr/>
        </p:nvSpPr>
        <p:spPr>
          <a:xfrm>
            <a:off x="105804" y="1608714"/>
            <a:ext cx="5526272" cy="2423159"/>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a:t>Region Schwarzwald-Baar-Heuberg: 2.529 km</a:t>
            </a:r>
            <a:r>
              <a:rPr lang="de-DE" baseline="30000"/>
              <a:t>2</a:t>
            </a:r>
            <a:br>
              <a:rPr lang="de-DE" baseline="30000"/>
            </a:br>
            <a:r>
              <a:rPr lang="de-DE" sz="2400" baseline="30000"/>
              <a:t>(LK Rottweil, Tuttlingen, Schwarzwald-Baar-Kreis, Dornhan, Triberg, Furtwangen, Blumberg, Fridingen)</a:t>
            </a:r>
          </a:p>
          <a:p>
            <a:pPr marL="0" indent="0">
              <a:buNone/>
            </a:pPr>
            <a:r>
              <a:rPr lang="de-DE"/>
              <a:t>Gefordert werden 1,8% = 4.552 ha</a:t>
            </a:r>
          </a:p>
          <a:p>
            <a:pPr marL="0" indent="0">
              <a:buNone/>
            </a:pPr>
            <a:r>
              <a:rPr lang="de-DE"/>
              <a:t>Ausgewiesen ca. 2,1% = 5.441 ha</a:t>
            </a:r>
          </a:p>
        </p:txBody>
      </p:sp>
    </p:spTree>
    <p:extLst>
      <p:ext uri="{BB962C8B-B14F-4D97-AF65-F5344CB8AC3E}">
        <p14:creationId xmlns:p14="http://schemas.microsoft.com/office/powerpoint/2010/main" val="1414065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F762-C682-3D74-2851-74E3C219B4F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CF73932-FA63-B427-0ABA-3F1B013524F0}"/>
              </a:ext>
            </a:extLst>
          </p:cNvPr>
          <p:cNvSpPr>
            <a:spLocks noGrp="1"/>
          </p:cNvSpPr>
          <p:nvPr>
            <p:ph type="title"/>
          </p:nvPr>
        </p:nvSpPr>
        <p:spPr>
          <a:xfrm>
            <a:off x="109573" y="346399"/>
            <a:ext cx="5521895" cy="1097280"/>
          </a:xfrm>
        </p:spPr>
        <p:txBody>
          <a:bodyPr/>
          <a:lstStyle/>
          <a:p>
            <a:r>
              <a:rPr lang="de-DE"/>
              <a:t>Regionalplan Windkraft</a:t>
            </a:r>
          </a:p>
        </p:txBody>
      </p:sp>
      <p:sp>
        <p:nvSpPr>
          <p:cNvPr id="6" name="Inhaltsplatzhalter 2">
            <a:extLst>
              <a:ext uri="{FF2B5EF4-FFF2-40B4-BE49-F238E27FC236}">
                <a16:creationId xmlns:a16="http://schemas.microsoft.com/office/drawing/2014/main" id="{2B9191F9-36AE-799E-1CE8-BF6A94317DF8}"/>
              </a:ext>
            </a:extLst>
          </p:cNvPr>
          <p:cNvSpPr txBox="1">
            <a:spLocks/>
          </p:cNvSpPr>
          <p:nvPr/>
        </p:nvSpPr>
        <p:spPr>
          <a:xfrm>
            <a:off x="105804" y="1608714"/>
            <a:ext cx="5705824" cy="479236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a:t>Gesamtfläche Region:</a:t>
            </a:r>
            <a:br>
              <a:rPr lang="de-DE"/>
            </a:br>
            <a:r>
              <a:rPr lang="de-DE"/>
              <a:t>  252.900 ha</a:t>
            </a:r>
          </a:p>
          <a:p>
            <a:pPr marL="0" indent="0">
              <a:buNone/>
            </a:pPr>
            <a:r>
              <a:rPr lang="de-DE"/>
              <a:t>Ausgewiesene Fläche für Windkraft in der Region:</a:t>
            </a:r>
            <a:br>
              <a:rPr lang="de-DE"/>
            </a:br>
            <a:r>
              <a:rPr lang="de-DE"/>
              <a:t>  5.441 ha (ca. 2,1%)</a:t>
            </a:r>
          </a:p>
          <a:p>
            <a:pPr marL="0" indent="0">
              <a:buNone/>
            </a:pPr>
            <a:endParaRPr lang="de-DE"/>
          </a:p>
          <a:p>
            <a:pPr marL="0" indent="0">
              <a:buNone/>
            </a:pPr>
            <a:r>
              <a:rPr lang="de-DE"/>
              <a:t>Gesamtfläche im Bild rechts:</a:t>
            </a:r>
            <a:br>
              <a:rPr lang="de-DE"/>
            </a:br>
            <a:r>
              <a:rPr lang="de-DE"/>
              <a:t>  4.000 ha (ca. 1,5% der Gesamtfläche)</a:t>
            </a:r>
          </a:p>
          <a:p>
            <a:pPr marL="0" indent="0">
              <a:buNone/>
            </a:pPr>
            <a:r>
              <a:rPr lang="de-DE"/>
              <a:t>davon für Windkraft ausgewiesene Flächen:</a:t>
            </a:r>
            <a:br>
              <a:rPr lang="de-DE"/>
            </a:br>
            <a:r>
              <a:rPr lang="de-DE"/>
              <a:t>  610 ha (ca. 11%)</a:t>
            </a:r>
          </a:p>
          <a:p>
            <a:pPr marL="0" indent="0">
              <a:buNone/>
            </a:pPr>
            <a:r>
              <a:rPr lang="de-DE"/>
              <a:t>     massive Ungleichverteilung</a:t>
            </a:r>
          </a:p>
        </p:txBody>
      </p:sp>
      <p:pic>
        <p:nvPicPr>
          <p:cNvPr id="7" name="Inhaltsplatzhalter 6" descr="Ein Bild, das Karte, Text, Atlas, Diagramm enthält.&#10;&#10;KI-generierte Inhalte können fehlerhaft sein.">
            <a:extLst>
              <a:ext uri="{FF2B5EF4-FFF2-40B4-BE49-F238E27FC236}">
                <a16:creationId xmlns:a16="http://schemas.microsoft.com/office/drawing/2014/main" id="{D45504FF-29B4-2164-5211-9B8DA4DDC86A}"/>
              </a:ext>
            </a:extLst>
          </p:cNvPr>
          <p:cNvPicPr>
            <a:picLocks noGrp="1" noChangeAspect="1"/>
          </p:cNvPicPr>
          <p:nvPr>
            <p:ph idx="1"/>
          </p:nvPr>
        </p:nvPicPr>
        <p:blipFill>
          <a:blip r:embed="rId2"/>
          <a:stretch>
            <a:fillRect/>
          </a:stretch>
        </p:blipFill>
        <p:spPr>
          <a:xfrm>
            <a:off x="5817036" y="8171"/>
            <a:ext cx="6267704" cy="6864944"/>
          </a:xfrm>
        </p:spPr>
      </p:pic>
      <p:sp>
        <p:nvSpPr>
          <p:cNvPr id="8" name="Ellipse 7">
            <a:extLst>
              <a:ext uri="{FF2B5EF4-FFF2-40B4-BE49-F238E27FC236}">
                <a16:creationId xmlns:a16="http://schemas.microsoft.com/office/drawing/2014/main" id="{2D02A6F5-C3F7-8DA3-4A1D-EC82937539A9}"/>
              </a:ext>
            </a:extLst>
          </p:cNvPr>
          <p:cNvSpPr/>
          <p:nvPr/>
        </p:nvSpPr>
        <p:spPr>
          <a:xfrm>
            <a:off x="8661722" y="2990125"/>
            <a:ext cx="356886" cy="347241"/>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E4F8A8DA-D019-44B4-5CC6-9B5ED1F8107E}"/>
              </a:ext>
            </a:extLst>
          </p:cNvPr>
          <p:cNvSpPr txBox="1"/>
          <p:nvPr/>
        </p:nvSpPr>
        <p:spPr>
          <a:xfrm>
            <a:off x="8953971" y="2762181"/>
            <a:ext cx="178742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2400" b="1">
                <a:latin typeface="Arial"/>
                <a:cs typeface="Arial"/>
              </a:rPr>
              <a:t>Beffendorf</a:t>
            </a:r>
          </a:p>
        </p:txBody>
      </p:sp>
      <p:sp>
        <p:nvSpPr>
          <p:cNvPr id="10" name="Pfeil: nach rechts 9">
            <a:extLst>
              <a:ext uri="{FF2B5EF4-FFF2-40B4-BE49-F238E27FC236}">
                <a16:creationId xmlns:a16="http://schemas.microsoft.com/office/drawing/2014/main" id="{BA0BFC34-FBAE-E127-7F2A-16F649522E8E}"/>
              </a:ext>
            </a:extLst>
          </p:cNvPr>
          <p:cNvSpPr/>
          <p:nvPr/>
        </p:nvSpPr>
        <p:spPr>
          <a:xfrm>
            <a:off x="394137" y="5631792"/>
            <a:ext cx="980965" cy="38537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87501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6266F-401B-4D7F-9C57-2CCBEF7F102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281037B-00E4-D17B-B67B-81D0E7FBC024}"/>
              </a:ext>
            </a:extLst>
          </p:cNvPr>
          <p:cNvSpPr>
            <a:spLocks noGrp="1"/>
          </p:cNvSpPr>
          <p:nvPr>
            <p:ph type="title"/>
          </p:nvPr>
        </p:nvSpPr>
        <p:spPr>
          <a:xfrm>
            <a:off x="1266825" y="152400"/>
            <a:ext cx="10515600" cy="606552"/>
          </a:xfrm>
        </p:spPr>
        <p:txBody>
          <a:bodyPr>
            <a:noAutofit/>
          </a:bodyPr>
          <a:lstStyle/>
          <a:p>
            <a:r>
              <a:rPr lang="de-DE" sz="2800">
                <a:solidFill>
                  <a:schemeClr val="tx2">
                    <a:lumMod val="75000"/>
                    <a:lumOff val="25000"/>
                  </a:schemeClr>
                </a:solidFill>
              </a:rPr>
              <a:t>Regionalplanung Windkraft </a:t>
            </a:r>
          </a:p>
        </p:txBody>
      </p:sp>
      <p:pic>
        <p:nvPicPr>
          <p:cNvPr id="5" name="Inhaltsplatzhalter 4">
            <a:extLst>
              <a:ext uri="{FF2B5EF4-FFF2-40B4-BE49-F238E27FC236}">
                <a16:creationId xmlns:a16="http://schemas.microsoft.com/office/drawing/2014/main" id="{F73CDD80-BEC1-DBC9-83A0-BFAD9580F79A}"/>
              </a:ext>
            </a:extLst>
          </p:cNvPr>
          <p:cNvPicPr>
            <a:picLocks noGrp="1" noChangeAspect="1"/>
          </p:cNvPicPr>
          <p:nvPr>
            <p:ph idx="1"/>
          </p:nvPr>
        </p:nvPicPr>
        <p:blipFill>
          <a:blip r:embed="rId3"/>
          <a:stretch>
            <a:fillRect/>
          </a:stretch>
        </p:blipFill>
        <p:spPr>
          <a:xfrm>
            <a:off x="1844681" y="1362329"/>
            <a:ext cx="8356334" cy="4960938"/>
          </a:xfrm>
        </p:spPr>
      </p:pic>
      <p:sp>
        <p:nvSpPr>
          <p:cNvPr id="3" name="Titel 1">
            <a:extLst>
              <a:ext uri="{FF2B5EF4-FFF2-40B4-BE49-F238E27FC236}">
                <a16:creationId xmlns:a16="http://schemas.microsoft.com/office/drawing/2014/main" id="{1ED46403-0523-30AD-5016-9B1AABCB3F69}"/>
              </a:ext>
            </a:extLst>
          </p:cNvPr>
          <p:cNvSpPr txBox="1">
            <a:spLocks/>
          </p:cNvSpPr>
          <p:nvPr/>
        </p:nvSpPr>
        <p:spPr>
          <a:xfrm>
            <a:off x="1266825" y="622300"/>
            <a:ext cx="9978009" cy="822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a:t>       Vorbehaltsflächen umzingeln Oberndorf</a:t>
            </a:r>
          </a:p>
        </p:txBody>
      </p:sp>
    </p:spTree>
    <p:extLst>
      <p:ext uri="{BB962C8B-B14F-4D97-AF65-F5344CB8AC3E}">
        <p14:creationId xmlns:p14="http://schemas.microsoft.com/office/powerpoint/2010/main" val="3948824822"/>
      </p:ext>
    </p:extLst>
  </p:cSld>
  <p:clrMapOvr>
    <a:masterClrMapping/>
  </p:clrMapOvr>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0CE22-5F91-09C2-6F53-2451A1C3AE1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17DDF46-8119-2802-F17D-1A6511DAEB78}"/>
              </a:ext>
            </a:extLst>
          </p:cNvPr>
          <p:cNvSpPr>
            <a:spLocks noGrp="1"/>
          </p:cNvSpPr>
          <p:nvPr>
            <p:ph type="title"/>
          </p:nvPr>
        </p:nvSpPr>
        <p:spPr>
          <a:xfrm>
            <a:off x="838200" y="280987"/>
            <a:ext cx="10515600" cy="800100"/>
          </a:xfrm>
        </p:spPr>
        <p:txBody>
          <a:bodyPr>
            <a:noAutofit/>
          </a:bodyPr>
          <a:lstStyle/>
          <a:p>
            <a:r>
              <a:rPr lang="de-DE" sz="2800" b="1">
                <a:solidFill>
                  <a:schemeClr val="tx2">
                    <a:lumMod val="75000"/>
                    <a:lumOff val="25000"/>
                  </a:schemeClr>
                </a:solidFill>
              </a:rPr>
              <a:t>Energietechnische Sicht zur Regionalplanung Windkraft </a:t>
            </a:r>
          </a:p>
        </p:txBody>
      </p:sp>
      <p:sp>
        <p:nvSpPr>
          <p:cNvPr id="4" name="Inhaltsplatzhalter 3">
            <a:extLst>
              <a:ext uri="{FF2B5EF4-FFF2-40B4-BE49-F238E27FC236}">
                <a16:creationId xmlns:a16="http://schemas.microsoft.com/office/drawing/2014/main" id="{51F89B98-DD2D-BC5F-EEFE-E6A847B2A7C6}"/>
              </a:ext>
            </a:extLst>
          </p:cNvPr>
          <p:cNvSpPr>
            <a:spLocks noGrp="1"/>
          </p:cNvSpPr>
          <p:nvPr>
            <p:ph idx="1"/>
          </p:nvPr>
        </p:nvSpPr>
        <p:spPr>
          <a:xfrm>
            <a:off x="838200" y="1216153"/>
            <a:ext cx="10515600" cy="5223604"/>
          </a:xfrm>
        </p:spPr>
        <p:txBody>
          <a:bodyPr vert="horz" lIns="91440" tIns="45720" rIns="91440" bIns="45720" rtlCol="0" anchor="t">
            <a:noAutofit/>
          </a:bodyPr>
          <a:lstStyle/>
          <a:p>
            <a:r>
              <a:rPr lang="de-DE" sz="2300" b="1">
                <a:solidFill>
                  <a:srgbClr val="000000"/>
                </a:solidFill>
              </a:rPr>
              <a:t>Windhöffigkeit:</a:t>
            </a:r>
            <a:br>
              <a:rPr lang="de-DE" sz="1900" b="1"/>
            </a:br>
            <a:r>
              <a:rPr lang="de-DE" sz="2300">
                <a:solidFill>
                  <a:srgbClr val="000000"/>
                </a:solidFill>
              </a:rPr>
              <a:t>ist in unserer Region niedrig und rechtfertigt auch nicht die konzentrierte Ausweisung von Vorrangflächen. Im Planungsgebiet südlich von Rottweil sind viele Regionen mit ähnlichen Werten zu finden. </a:t>
            </a:r>
          </a:p>
          <a:p>
            <a:r>
              <a:rPr lang="de-DE" sz="2300" b="1">
                <a:solidFill>
                  <a:srgbClr val="000000"/>
                </a:solidFill>
              </a:rPr>
              <a:t>Das </a:t>
            </a:r>
            <a:r>
              <a:rPr lang="de-DE" sz="2300" b="1" err="1">
                <a:solidFill>
                  <a:srgbClr val="000000"/>
                </a:solidFill>
              </a:rPr>
              <a:t>Repowering</a:t>
            </a:r>
            <a:r>
              <a:rPr lang="de-DE" sz="2300" b="1">
                <a:solidFill>
                  <a:srgbClr val="000000"/>
                </a:solidFill>
              </a:rPr>
              <a:t> von Bestandanlagen sollte berücksichtigt werden:</a:t>
            </a:r>
            <a:br>
              <a:rPr lang="de-DE" sz="2300" b="1"/>
            </a:br>
            <a:r>
              <a:rPr lang="de-DE" sz="2300">
                <a:solidFill>
                  <a:srgbClr val="000000"/>
                </a:solidFill>
              </a:rPr>
              <a:t>In vielen Regionen wird dies bereits dazu führen, dass der Bedarf an Energie gedeckt ist und keine weitere Vorrangflächen für WEA benötigt werden.</a:t>
            </a:r>
          </a:p>
          <a:p>
            <a:r>
              <a:rPr lang="de-DE" sz="2300" b="1">
                <a:solidFill>
                  <a:srgbClr val="000000"/>
                </a:solidFill>
              </a:rPr>
              <a:t>Infrastruktur wurde nicht berücksichtigt:</a:t>
            </a:r>
            <a:br>
              <a:rPr lang="de-DE" sz="2300" b="1"/>
            </a:br>
            <a:r>
              <a:rPr lang="de-DE" sz="2300">
                <a:solidFill>
                  <a:srgbClr val="000000"/>
                </a:solidFill>
              </a:rPr>
              <a:t>Die bestehende Stromnetz-Infrastruktur wurde bei der Regionalplanung im Gebiet Schwarzwald-Baar-Heuberg nicht ausreichend berücksichtigt. Das ist aus volkswirtschaftlicher Sicht </a:t>
            </a:r>
            <a:r>
              <a:rPr lang="de-DE" sz="2300" b="1">
                <a:solidFill>
                  <a:srgbClr val="000000"/>
                </a:solidFill>
              </a:rPr>
              <a:t>ein bedeutendes Kriterium</a:t>
            </a:r>
            <a:r>
              <a:rPr lang="de-DE" sz="2300">
                <a:solidFill>
                  <a:srgbClr val="000000"/>
                </a:solidFill>
              </a:rPr>
              <a:t>.</a:t>
            </a:r>
          </a:p>
        </p:txBody>
      </p:sp>
    </p:spTree>
    <p:extLst>
      <p:ext uri="{BB962C8B-B14F-4D97-AF65-F5344CB8AC3E}">
        <p14:creationId xmlns:p14="http://schemas.microsoft.com/office/powerpoint/2010/main" val="2015478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09C806B-EC9F-4D57-381D-E4E3DDAE224C}"/>
              </a:ext>
            </a:extLst>
          </p:cNvPr>
          <p:cNvSpPr>
            <a:spLocks noGrp="1"/>
          </p:cNvSpPr>
          <p:nvPr>
            <p:ph type="ctrTitle"/>
          </p:nvPr>
        </p:nvSpPr>
        <p:spPr>
          <a:xfrm>
            <a:off x="835572" y="1308538"/>
            <a:ext cx="10521696" cy="3946805"/>
          </a:xfrm>
        </p:spPr>
        <p:txBody>
          <a:bodyPr anchor="t">
            <a:noAutofit/>
          </a:bodyPr>
          <a:lstStyle/>
          <a:p>
            <a:r>
              <a:rPr lang="de-DE" sz="2400"/>
              <a:t>Die Bundesregierung hinkt ihren Zielen beim Ausbau erneuerbarer Energien sowie hinreichend gesicherter, steuerbarer Kraftwerksleistung hinterher. </a:t>
            </a:r>
            <a:br>
              <a:rPr lang="de-DE" sz="2400"/>
            </a:br>
            <a:br>
              <a:rPr lang="de-DE" sz="2400"/>
            </a:br>
            <a:r>
              <a:rPr lang="de-DE" sz="2400"/>
              <a:t>Die Versorgungssicherheit ist gefährdet, der Storm ist teuer und Auswirkungen der Energiewende auf Landschaft, Natur und Umwelt kann die Bundesregierung nicht umfassend bewerten.</a:t>
            </a:r>
            <a:br>
              <a:rPr lang="de-DE" sz="2400"/>
            </a:br>
            <a:br>
              <a:rPr lang="de-DE" sz="2400"/>
            </a:br>
            <a:r>
              <a:rPr lang="de-DE" sz="2400"/>
              <a:t>Dies birgt erhebliche Risiken für den Wirtschaftssandort Deutschland sowie die Akzeptanz der Energiewende in der Bevölkerung.</a:t>
            </a:r>
          </a:p>
        </p:txBody>
      </p:sp>
      <p:sp>
        <p:nvSpPr>
          <p:cNvPr id="5" name="Untertitel 4">
            <a:extLst>
              <a:ext uri="{FF2B5EF4-FFF2-40B4-BE49-F238E27FC236}">
                <a16:creationId xmlns:a16="http://schemas.microsoft.com/office/drawing/2014/main" id="{1EFE42C7-766E-1660-53E7-5FC48B434492}"/>
              </a:ext>
            </a:extLst>
          </p:cNvPr>
          <p:cNvSpPr>
            <a:spLocks noGrp="1"/>
          </p:cNvSpPr>
          <p:nvPr>
            <p:ph type="subTitle" idx="1"/>
          </p:nvPr>
        </p:nvSpPr>
        <p:spPr>
          <a:xfrm>
            <a:off x="7779029" y="5248504"/>
            <a:ext cx="4040374" cy="950275"/>
          </a:xfrm>
        </p:spPr>
        <p:txBody>
          <a:bodyPr anchor="t">
            <a:normAutofit fontScale="92500" lnSpcReduction="20000"/>
          </a:bodyPr>
          <a:lstStyle/>
          <a:p>
            <a:r>
              <a:rPr lang="de-DE"/>
              <a:t>Aus dem Bericht des Bundesrechnungshofes vom 07.03.2024</a:t>
            </a:r>
          </a:p>
        </p:txBody>
      </p:sp>
    </p:spTree>
    <p:extLst>
      <p:ext uri="{BB962C8B-B14F-4D97-AF65-F5344CB8AC3E}">
        <p14:creationId xmlns:p14="http://schemas.microsoft.com/office/powerpoint/2010/main" val="1477347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BBF78-6CFE-58F0-678A-A782A9CA571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175E681-0513-F6FA-E101-34EA6D9D5349}"/>
              </a:ext>
            </a:extLst>
          </p:cNvPr>
          <p:cNvSpPr>
            <a:spLocks noGrp="1"/>
          </p:cNvSpPr>
          <p:nvPr>
            <p:ph type="title"/>
          </p:nvPr>
        </p:nvSpPr>
        <p:spPr>
          <a:xfrm>
            <a:off x="838200" y="280987"/>
            <a:ext cx="10515600" cy="800100"/>
          </a:xfrm>
        </p:spPr>
        <p:txBody>
          <a:bodyPr>
            <a:noAutofit/>
          </a:bodyPr>
          <a:lstStyle/>
          <a:p>
            <a:r>
              <a:rPr lang="de-DE" sz="2800" b="1">
                <a:solidFill>
                  <a:schemeClr val="tx2">
                    <a:lumMod val="75000"/>
                    <a:lumOff val="25000"/>
                  </a:schemeClr>
                </a:solidFill>
              </a:rPr>
              <a:t>Energietechnische Sicht zur Regionalplanung Windkraft </a:t>
            </a:r>
          </a:p>
        </p:txBody>
      </p:sp>
      <p:sp>
        <p:nvSpPr>
          <p:cNvPr id="4" name="Inhaltsplatzhalter 3">
            <a:extLst>
              <a:ext uri="{FF2B5EF4-FFF2-40B4-BE49-F238E27FC236}">
                <a16:creationId xmlns:a16="http://schemas.microsoft.com/office/drawing/2014/main" id="{8A21C647-7F40-2FDE-E99C-63BC3A677BEE}"/>
              </a:ext>
            </a:extLst>
          </p:cNvPr>
          <p:cNvSpPr>
            <a:spLocks noGrp="1"/>
          </p:cNvSpPr>
          <p:nvPr>
            <p:ph idx="1"/>
          </p:nvPr>
        </p:nvSpPr>
        <p:spPr>
          <a:xfrm>
            <a:off x="838200" y="1216153"/>
            <a:ext cx="10515600" cy="5223604"/>
          </a:xfrm>
        </p:spPr>
        <p:txBody>
          <a:bodyPr vert="horz" lIns="91440" tIns="45720" rIns="91440" bIns="45720" rtlCol="0" anchor="t">
            <a:noAutofit/>
          </a:bodyPr>
          <a:lstStyle/>
          <a:p>
            <a:endParaRPr lang="de-DE" sz="1900" b="1"/>
          </a:p>
          <a:p>
            <a:r>
              <a:rPr lang="de-DE" sz="2200" b="1" dirty="0"/>
              <a:t>Netzausbau</a:t>
            </a:r>
            <a:br>
              <a:rPr lang="de-DE" sz="2200" b="1" dirty="0"/>
            </a:br>
            <a:r>
              <a:rPr lang="de-DE" sz="2200" dirty="0"/>
              <a:t>Somit führt die konzentrierte Ausweisung von Vorrangflächen nördlich von Rottweil zu </a:t>
            </a:r>
            <a:r>
              <a:rPr lang="de-DE" sz="2200" dirty="0">
                <a:solidFill>
                  <a:srgbClr val="000000"/>
                </a:solidFill>
              </a:rPr>
              <a:t>zusätzlichen, teuren Netzausbauten, insbesondere für den Neubau von 110kV-Hochspannungsleitungen.</a:t>
            </a:r>
            <a:endParaRPr lang="de-DE" sz="2200" b="1" dirty="0">
              <a:solidFill>
                <a:srgbClr val="000000"/>
              </a:solidFill>
            </a:endParaRPr>
          </a:p>
          <a:p>
            <a:r>
              <a:rPr lang="de-DE" sz="2200" b="1" dirty="0"/>
              <a:t>Kosten Netzausbau:</a:t>
            </a:r>
            <a:br>
              <a:rPr lang="de-DE" sz="2200" b="1" dirty="0"/>
            </a:br>
            <a:r>
              <a:rPr lang="de-DE" sz="2200" dirty="0"/>
              <a:t>Diese Netzausbauten sind nicht von den WEA-Errichtern zu tragen, sondern</a:t>
            </a:r>
            <a:r>
              <a:rPr lang="de-DE" sz="2200" b="1" dirty="0"/>
              <a:t> </a:t>
            </a:r>
            <a:r>
              <a:rPr lang="de-DE" sz="2200" dirty="0"/>
              <a:t>letztlich von uns allen über das Netzentgelt in den Strompreisen bezahlt.</a:t>
            </a:r>
          </a:p>
          <a:p>
            <a:pPr marL="0" indent="0">
              <a:buNone/>
            </a:pPr>
            <a:endParaRPr lang="de-DE" sz="2200" dirty="0">
              <a:solidFill>
                <a:srgbClr val="000000"/>
              </a:solidFill>
            </a:endParaRPr>
          </a:p>
          <a:p>
            <a:endParaRPr lang="de-DE" sz="2200" b="0" i="0" dirty="0">
              <a:solidFill>
                <a:srgbClr val="000000"/>
              </a:solidFill>
              <a:effectLst/>
            </a:endParaRPr>
          </a:p>
        </p:txBody>
      </p:sp>
    </p:spTree>
    <p:extLst>
      <p:ext uri="{BB962C8B-B14F-4D97-AF65-F5344CB8AC3E}">
        <p14:creationId xmlns:p14="http://schemas.microsoft.com/office/powerpoint/2010/main" val="1417947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D94B2-FC24-3693-2F8A-3634B2183D6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F7D39EE-04D9-3EF4-504D-9C5A8411CB5E}"/>
              </a:ext>
            </a:extLst>
          </p:cNvPr>
          <p:cNvSpPr>
            <a:spLocks noGrp="1"/>
          </p:cNvSpPr>
          <p:nvPr>
            <p:ph type="title"/>
          </p:nvPr>
        </p:nvSpPr>
        <p:spPr>
          <a:xfrm>
            <a:off x="838200" y="280987"/>
            <a:ext cx="10515600" cy="800100"/>
          </a:xfrm>
        </p:spPr>
        <p:txBody>
          <a:bodyPr>
            <a:noAutofit/>
          </a:bodyPr>
          <a:lstStyle/>
          <a:p>
            <a:r>
              <a:rPr lang="de-DE" sz="2800" b="1">
                <a:solidFill>
                  <a:schemeClr val="tx2">
                    <a:lumMod val="75000"/>
                    <a:lumOff val="25000"/>
                  </a:schemeClr>
                </a:solidFill>
              </a:rPr>
              <a:t>Energietechnische Sicht zur Regionalplanung Windkraft </a:t>
            </a:r>
          </a:p>
        </p:txBody>
      </p:sp>
      <p:sp>
        <p:nvSpPr>
          <p:cNvPr id="4" name="Inhaltsplatzhalter 3">
            <a:extLst>
              <a:ext uri="{FF2B5EF4-FFF2-40B4-BE49-F238E27FC236}">
                <a16:creationId xmlns:a16="http://schemas.microsoft.com/office/drawing/2014/main" id="{A430038B-4494-F864-710F-33DFD63A5772}"/>
              </a:ext>
            </a:extLst>
          </p:cNvPr>
          <p:cNvSpPr>
            <a:spLocks noGrp="1"/>
          </p:cNvSpPr>
          <p:nvPr>
            <p:ph idx="1"/>
          </p:nvPr>
        </p:nvSpPr>
        <p:spPr>
          <a:xfrm>
            <a:off x="838200" y="1216153"/>
            <a:ext cx="10515600" cy="5223604"/>
          </a:xfrm>
        </p:spPr>
        <p:txBody>
          <a:bodyPr vert="horz" lIns="91440" tIns="45720" rIns="91440" bIns="45720" rtlCol="0" anchor="t">
            <a:noAutofit/>
          </a:bodyPr>
          <a:lstStyle/>
          <a:p>
            <a:pPr marL="0" indent="0">
              <a:buNone/>
            </a:pPr>
            <a:endParaRPr lang="de-DE" sz="2200" dirty="0">
              <a:latin typeface="Arial"/>
              <a:cs typeface="Arial"/>
            </a:endParaRPr>
          </a:p>
          <a:p>
            <a:pPr marL="0" indent="0">
              <a:buNone/>
            </a:pPr>
            <a:r>
              <a:rPr lang="de-DE" sz="2200" dirty="0">
                <a:latin typeface="Arial"/>
                <a:cs typeface="Arial"/>
              </a:rPr>
              <a:t>•</a:t>
            </a:r>
            <a:r>
              <a:rPr lang="de-DE" sz="2200" b="1" dirty="0"/>
              <a:t>Vorrangflächen nicht in der Nähe von großen 380kV Umspannwerken:</a:t>
            </a:r>
            <a:br>
              <a:rPr lang="de-DE" sz="2200" b="1" dirty="0"/>
            </a:br>
            <a:r>
              <a:rPr lang="de-DE" sz="2200" b="1" dirty="0"/>
              <a:t> </a:t>
            </a:r>
            <a:r>
              <a:rPr lang="de-DE" sz="2200" dirty="0"/>
              <a:t>Die </a:t>
            </a:r>
            <a:r>
              <a:rPr lang="de-DE" sz="2200" dirty="0">
                <a:solidFill>
                  <a:srgbClr val="000000"/>
                </a:solidFill>
              </a:rPr>
              <a:t>großflächige Ausweisung von Vorrangflächen für Windenergieanlagen (WEA) in der Nähe von 380 kV-Umspannwerken wäre nachvollziehbar. Diese sind aber weit entfernt in Engstlatt, Trossingen und Villingen.</a:t>
            </a:r>
            <a:endParaRPr lang="de-DE" sz="1900" b="1" dirty="0">
              <a:solidFill>
                <a:srgbClr val="000000"/>
              </a:solidFill>
            </a:endParaRPr>
          </a:p>
          <a:p>
            <a:pPr marL="0" indent="0">
              <a:buNone/>
            </a:pPr>
            <a:r>
              <a:rPr lang="de-DE" sz="2200" dirty="0">
                <a:latin typeface="Arial"/>
                <a:cs typeface="Arial"/>
              </a:rPr>
              <a:t>•</a:t>
            </a:r>
            <a:r>
              <a:rPr lang="de-DE" sz="2200" b="1" dirty="0">
                <a:solidFill>
                  <a:srgbClr val="000000"/>
                </a:solidFill>
              </a:rPr>
              <a:t>Regionalplanung sollte angepasst werden</a:t>
            </a:r>
            <a:r>
              <a:rPr lang="de-DE" sz="2200" b="1" i="0" dirty="0">
                <a:solidFill>
                  <a:srgbClr val="000000"/>
                </a:solidFill>
                <a:effectLst/>
              </a:rPr>
              <a:t>:</a:t>
            </a:r>
            <a:br>
              <a:rPr lang="de-DE" sz="2200" b="1" i="0" dirty="0">
                <a:effectLst/>
              </a:rPr>
            </a:br>
            <a:r>
              <a:rPr lang="de-DE" sz="2200" b="1" dirty="0">
                <a:solidFill>
                  <a:srgbClr val="000000"/>
                </a:solidFill>
              </a:rPr>
              <a:t> </a:t>
            </a:r>
            <a:r>
              <a:rPr lang="de-DE" sz="2200" i="0" dirty="0">
                <a:solidFill>
                  <a:srgbClr val="000000"/>
                </a:solidFill>
                <a:effectLst/>
              </a:rPr>
              <a:t>Die </a:t>
            </a:r>
            <a:r>
              <a:rPr lang="de-DE" sz="2200" dirty="0">
                <a:solidFill>
                  <a:srgbClr val="000000"/>
                </a:solidFill>
              </a:rPr>
              <a:t>Erzeugungsanlagen sind aus energietechnischer Sicht</a:t>
            </a:r>
            <a:r>
              <a:rPr lang="de-DE" sz="2200" b="1" dirty="0">
                <a:solidFill>
                  <a:srgbClr val="000000"/>
                </a:solidFill>
              </a:rPr>
              <a:t> dezentral </a:t>
            </a:r>
            <a:r>
              <a:rPr lang="de-DE" sz="2200" b="1" i="0" dirty="0">
                <a:solidFill>
                  <a:srgbClr val="000000"/>
                </a:solidFill>
                <a:effectLst/>
              </a:rPr>
              <a:t>in der </a:t>
            </a:r>
            <a:r>
              <a:rPr lang="de-DE" sz="2300" b="1" dirty="0">
                <a:solidFill>
                  <a:srgbClr val="000000"/>
                </a:solidFill>
              </a:rPr>
              <a:t>Fläche zu verteilen</a:t>
            </a:r>
            <a:r>
              <a:rPr lang="de-DE" sz="2300" dirty="0">
                <a:solidFill>
                  <a:srgbClr val="000000"/>
                </a:solidFill>
              </a:rPr>
              <a:t> – genau dort</a:t>
            </a:r>
            <a:r>
              <a:rPr lang="de-DE" sz="2300" b="0" i="0" dirty="0">
                <a:solidFill>
                  <a:srgbClr val="000000"/>
                </a:solidFill>
                <a:effectLst/>
              </a:rPr>
              <a:t>, </a:t>
            </a:r>
            <a:r>
              <a:rPr lang="de-DE" sz="2300" dirty="0">
                <a:solidFill>
                  <a:srgbClr val="000000"/>
                </a:solidFill>
              </a:rPr>
              <a:t>wo die Energie benötigt wird</a:t>
            </a:r>
            <a:r>
              <a:rPr lang="de-DE" sz="2300" b="0" i="0" dirty="0">
                <a:solidFill>
                  <a:srgbClr val="000000"/>
                </a:solidFill>
                <a:effectLst/>
              </a:rPr>
              <a:t>, </a:t>
            </a:r>
            <a:r>
              <a:rPr lang="de-DE" sz="2300" dirty="0">
                <a:solidFill>
                  <a:srgbClr val="000000"/>
                </a:solidFill>
              </a:rPr>
              <a:t>also an </a:t>
            </a:r>
            <a:r>
              <a:rPr lang="de-DE" sz="2300" b="0" i="0" dirty="0">
                <a:solidFill>
                  <a:srgbClr val="000000"/>
                </a:solidFill>
                <a:effectLst/>
              </a:rPr>
              <a:t>den </a:t>
            </a:r>
            <a:r>
              <a:rPr lang="de-DE" sz="2300" dirty="0">
                <a:solidFill>
                  <a:srgbClr val="000000"/>
                </a:solidFill>
              </a:rPr>
              <a:t>Lastschwerpunkten!</a:t>
            </a:r>
            <a:endParaRPr lang="de-DE" dirty="0"/>
          </a:p>
          <a:p>
            <a:endParaRPr lang="de-DE" sz="1900" b="1" dirty="0">
              <a:solidFill>
                <a:srgbClr val="000000"/>
              </a:solidFill>
            </a:endParaRPr>
          </a:p>
          <a:p>
            <a:endParaRPr lang="de-DE" sz="2300" b="0" i="0" dirty="0">
              <a:solidFill>
                <a:srgbClr val="000000"/>
              </a:solidFill>
              <a:effectLst/>
            </a:endParaRPr>
          </a:p>
        </p:txBody>
      </p:sp>
    </p:spTree>
    <p:extLst>
      <p:ext uri="{BB962C8B-B14F-4D97-AF65-F5344CB8AC3E}">
        <p14:creationId xmlns:p14="http://schemas.microsoft.com/office/powerpoint/2010/main" val="2225893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5048D-B49C-275B-C2EF-EBEADC100E9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1B15DAA-BA55-5100-43BE-66FDF88DD31E}"/>
              </a:ext>
            </a:extLst>
          </p:cNvPr>
          <p:cNvSpPr>
            <a:spLocks noGrp="1"/>
          </p:cNvSpPr>
          <p:nvPr>
            <p:ph type="ctrTitle"/>
          </p:nvPr>
        </p:nvSpPr>
        <p:spPr>
          <a:xfrm>
            <a:off x="688895" y="1249217"/>
            <a:ext cx="9556542" cy="3693507"/>
          </a:xfrm>
        </p:spPr>
        <p:txBody>
          <a:bodyPr vert="horz" lIns="91440" tIns="45720" rIns="91440" bIns="45720" rtlCol="0" anchor="b">
            <a:noAutofit/>
          </a:bodyPr>
          <a:lstStyle/>
          <a:p>
            <a:pPr algn="ctr"/>
            <a:r>
              <a:rPr lang="de-DE" sz="6000"/>
              <a:t>Wenn wir (Stadt Oberndorf) es nicht machen, dann werden die WEA auf privaten Flächen gebaut!? </a:t>
            </a:r>
          </a:p>
        </p:txBody>
      </p:sp>
    </p:spTree>
    <p:extLst>
      <p:ext uri="{BB962C8B-B14F-4D97-AF65-F5344CB8AC3E}">
        <p14:creationId xmlns:p14="http://schemas.microsoft.com/office/powerpoint/2010/main" val="4244739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Karte enthält.&#10;&#10;KI-generierte Inhalte können fehlerhaft sein.">
            <a:extLst>
              <a:ext uri="{FF2B5EF4-FFF2-40B4-BE49-F238E27FC236}">
                <a16:creationId xmlns:a16="http://schemas.microsoft.com/office/drawing/2014/main" id="{BED0329D-199C-BF4A-23D9-8D6A9DBD8713}"/>
              </a:ext>
            </a:extLst>
          </p:cNvPr>
          <p:cNvPicPr>
            <a:picLocks noChangeAspect="1"/>
          </p:cNvPicPr>
          <p:nvPr/>
        </p:nvPicPr>
        <p:blipFill>
          <a:blip r:embed="rId2"/>
          <a:stretch>
            <a:fillRect/>
          </a:stretch>
        </p:blipFill>
        <p:spPr>
          <a:xfrm>
            <a:off x="2245080" y="0"/>
            <a:ext cx="6932974" cy="6844270"/>
          </a:xfrm>
          <a:prstGeom prst="rect">
            <a:avLst/>
          </a:prstGeom>
        </p:spPr>
      </p:pic>
      <p:pic>
        <p:nvPicPr>
          <p:cNvPr id="6" name="Grafik 5" descr="Ein Bild, das Text, Schrift, Screenshot enthält.&#10;&#10;KI-generierte Inhalte können fehlerhaft sein.">
            <a:extLst>
              <a:ext uri="{FF2B5EF4-FFF2-40B4-BE49-F238E27FC236}">
                <a16:creationId xmlns:a16="http://schemas.microsoft.com/office/drawing/2014/main" id="{EC141E7B-63AB-51A2-B926-E05B4E4E764A}"/>
              </a:ext>
            </a:extLst>
          </p:cNvPr>
          <p:cNvPicPr>
            <a:picLocks noChangeAspect="1"/>
          </p:cNvPicPr>
          <p:nvPr/>
        </p:nvPicPr>
        <p:blipFill>
          <a:blip r:embed="rId3"/>
          <a:stretch>
            <a:fillRect/>
          </a:stretch>
        </p:blipFill>
        <p:spPr>
          <a:xfrm>
            <a:off x="3013676" y="4016474"/>
            <a:ext cx="4887784" cy="774672"/>
          </a:xfrm>
          <a:prstGeom prst="rect">
            <a:avLst/>
          </a:prstGeom>
        </p:spPr>
      </p:pic>
    </p:spTree>
    <p:extLst>
      <p:ext uri="{BB962C8B-B14F-4D97-AF65-F5344CB8AC3E}">
        <p14:creationId xmlns:p14="http://schemas.microsoft.com/office/powerpoint/2010/main" val="2309083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159BE-9FDD-2CE5-4C0C-8561BE40B7F2}"/>
            </a:ext>
          </a:extLst>
        </p:cNvPr>
        <p:cNvGrpSpPr/>
        <p:nvPr/>
      </p:nvGrpSpPr>
      <p:grpSpPr>
        <a:xfrm>
          <a:off x="0" y="0"/>
          <a:ext cx="0" cy="0"/>
          <a:chOff x="0" y="0"/>
          <a:chExt cx="0" cy="0"/>
        </a:xfrm>
      </p:grpSpPr>
      <p:pic>
        <p:nvPicPr>
          <p:cNvPr id="4" name="Grafik 3" descr="Ein Bild, das Karte, Atlas, Diagramm, Text enthält.&#10;&#10;KI-generierte Inhalte können fehlerhaft sein.">
            <a:extLst>
              <a:ext uri="{FF2B5EF4-FFF2-40B4-BE49-F238E27FC236}">
                <a16:creationId xmlns:a16="http://schemas.microsoft.com/office/drawing/2014/main" id="{B33CEB2E-7C57-4140-9B2E-7685A3E2AF55}"/>
              </a:ext>
            </a:extLst>
          </p:cNvPr>
          <p:cNvPicPr>
            <a:picLocks noChangeAspect="1"/>
          </p:cNvPicPr>
          <p:nvPr/>
        </p:nvPicPr>
        <p:blipFill>
          <a:blip r:embed="rId2"/>
          <a:srcRect l="3318" t="14984" r="-1099" b="-8958"/>
          <a:stretch>
            <a:fillRect/>
          </a:stretch>
        </p:blipFill>
        <p:spPr>
          <a:xfrm>
            <a:off x="3874859" y="158247"/>
            <a:ext cx="8103685" cy="7547185"/>
          </a:xfrm>
          <a:prstGeom prst="rect">
            <a:avLst/>
          </a:prstGeom>
        </p:spPr>
      </p:pic>
      <p:sp>
        <p:nvSpPr>
          <p:cNvPr id="3" name="Textfeld 2">
            <a:extLst>
              <a:ext uri="{FF2B5EF4-FFF2-40B4-BE49-F238E27FC236}">
                <a16:creationId xmlns:a16="http://schemas.microsoft.com/office/drawing/2014/main" id="{0B602DDE-2761-58C0-3924-AB30323AB82B}"/>
              </a:ext>
            </a:extLst>
          </p:cNvPr>
          <p:cNvSpPr txBox="1"/>
          <p:nvPr/>
        </p:nvSpPr>
        <p:spPr>
          <a:xfrm>
            <a:off x="210470" y="1623628"/>
            <a:ext cx="356505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a:t>Forderung des OR+GR an den Regionalverband:</a:t>
            </a:r>
            <a:br>
              <a:rPr lang="de-DE" sz="2400"/>
            </a:br>
            <a:r>
              <a:rPr lang="de-DE" sz="2400"/>
              <a:t>Mindestabstand 1000m</a:t>
            </a:r>
          </a:p>
          <a:p>
            <a:endParaRPr lang="de-DE" sz="2400"/>
          </a:p>
          <a:p>
            <a:r>
              <a:rPr lang="de-DE" sz="2400"/>
              <a:t>Dadurch würde ein Großteil der privaten Flächen entfallen</a:t>
            </a:r>
          </a:p>
        </p:txBody>
      </p:sp>
    </p:spTree>
    <p:extLst>
      <p:ext uri="{BB962C8B-B14F-4D97-AF65-F5344CB8AC3E}">
        <p14:creationId xmlns:p14="http://schemas.microsoft.com/office/powerpoint/2010/main" val="3087193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A1ABB-3C9F-1251-B771-BA5B94CB2D15}"/>
            </a:ext>
          </a:extLst>
        </p:cNvPr>
        <p:cNvGrpSpPr/>
        <p:nvPr/>
      </p:nvGrpSpPr>
      <p:grpSpPr>
        <a:xfrm>
          <a:off x="0" y="0"/>
          <a:ext cx="0" cy="0"/>
          <a:chOff x="0" y="0"/>
          <a:chExt cx="0" cy="0"/>
        </a:xfrm>
      </p:grpSpPr>
      <p:pic>
        <p:nvPicPr>
          <p:cNvPr id="2" name="Grafik 1" descr="Ein Bild, das Screenshot, Karte, Text enthält.&#10;&#10;KI-generierte Inhalte können fehlerhaft sein.">
            <a:extLst>
              <a:ext uri="{FF2B5EF4-FFF2-40B4-BE49-F238E27FC236}">
                <a16:creationId xmlns:a16="http://schemas.microsoft.com/office/drawing/2014/main" id="{BF1116FD-4694-18D3-0A84-2FFB6FECEACD}"/>
              </a:ext>
            </a:extLst>
          </p:cNvPr>
          <p:cNvPicPr>
            <a:picLocks noChangeAspect="1"/>
          </p:cNvPicPr>
          <p:nvPr/>
        </p:nvPicPr>
        <p:blipFill>
          <a:blip r:embed="rId2"/>
          <a:stretch>
            <a:fillRect/>
          </a:stretch>
        </p:blipFill>
        <p:spPr>
          <a:xfrm>
            <a:off x="3618661" y="-473675"/>
            <a:ext cx="8572462" cy="7805351"/>
          </a:xfrm>
          <a:prstGeom prst="rect">
            <a:avLst/>
          </a:prstGeom>
        </p:spPr>
      </p:pic>
      <p:sp>
        <p:nvSpPr>
          <p:cNvPr id="3" name="Textfeld 2">
            <a:extLst>
              <a:ext uri="{FF2B5EF4-FFF2-40B4-BE49-F238E27FC236}">
                <a16:creationId xmlns:a16="http://schemas.microsoft.com/office/drawing/2014/main" id="{C96F0D3E-710D-73E3-1730-92727E56C913}"/>
              </a:ext>
            </a:extLst>
          </p:cNvPr>
          <p:cNvSpPr txBox="1"/>
          <p:nvPr/>
        </p:nvSpPr>
        <p:spPr>
          <a:xfrm>
            <a:off x="210470" y="1623628"/>
            <a:ext cx="323222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4000"/>
              <a:t>Privatflächen</a:t>
            </a:r>
          </a:p>
          <a:p>
            <a:pPr marL="342900" indent="-342900">
              <a:buFont typeface="Calibri"/>
              <a:buChar char="-"/>
            </a:pPr>
            <a:r>
              <a:rPr lang="de-DE" sz="2400"/>
              <a:t>viele kleine Flurstücke</a:t>
            </a:r>
          </a:p>
          <a:p>
            <a:pPr marL="342900" indent="-342900">
              <a:buFont typeface="Calibri"/>
              <a:buChar char="-"/>
            </a:pPr>
            <a:r>
              <a:rPr lang="de-DE" sz="2400"/>
              <a:t>Nahezu alle müssten zustimmen</a:t>
            </a:r>
          </a:p>
          <a:p>
            <a:endParaRPr lang="de-DE" sz="2400"/>
          </a:p>
        </p:txBody>
      </p:sp>
    </p:spTree>
    <p:extLst>
      <p:ext uri="{BB962C8B-B14F-4D97-AF65-F5344CB8AC3E}">
        <p14:creationId xmlns:p14="http://schemas.microsoft.com/office/powerpoint/2010/main" val="2266738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517B4-5511-D43A-3AE8-EF108F55643C}"/>
            </a:ext>
          </a:extLst>
        </p:cNvPr>
        <p:cNvGrpSpPr/>
        <p:nvPr/>
      </p:nvGrpSpPr>
      <p:grpSpPr>
        <a:xfrm>
          <a:off x="0" y="0"/>
          <a:ext cx="0" cy="0"/>
          <a:chOff x="0" y="0"/>
          <a:chExt cx="0" cy="0"/>
        </a:xfrm>
      </p:grpSpPr>
      <p:pic>
        <p:nvPicPr>
          <p:cNvPr id="4" name="Grafik 3" descr="Ein Bild, das Karte, Kreis, Screenshot enthält.&#10;&#10;KI-generierte Inhalte können fehlerhaft sein.">
            <a:extLst>
              <a:ext uri="{FF2B5EF4-FFF2-40B4-BE49-F238E27FC236}">
                <a16:creationId xmlns:a16="http://schemas.microsoft.com/office/drawing/2014/main" id="{2CC00532-F156-354F-8BBE-C0B64833BE6F}"/>
              </a:ext>
            </a:extLst>
          </p:cNvPr>
          <p:cNvPicPr>
            <a:picLocks noChangeAspect="1"/>
          </p:cNvPicPr>
          <p:nvPr/>
        </p:nvPicPr>
        <p:blipFill>
          <a:blip r:embed="rId2"/>
          <a:stretch>
            <a:fillRect/>
          </a:stretch>
        </p:blipFill>
        <p:spPr>
          <a:xfrm>
            <a:off x="4597452" y="0"/>
            <a:ext cx="7596554" cy="6858000"/>
          </a:xfrm>
          <a:prstGeom prst="rect">
            <a:avLst/>
          </a:prstGeom>
        </p:spPr>
      </p:pic>
      <p:sp>
        <p:nvSpPr>
          <p:cNvPr id="6" name="Textfeld 5">
            <a:extLst>
              <a:ext uri="{FF2B5EF4-FFF2-40B4-BE49-F238E27FC236}">
                <a16:creationId xmlns:a16="http://schemas.microsoft.com/office/drawing/2014/main" id="{BAE9F7A7-5537-60CB-3557-0B541F8C0AC0}"/>
              </a:ext>
            </a:extLst>
          </p:cNvPr>
          <p:cNvSpPr txBox="1"/>
          <p:nvPr/>
        </p:nvSpPr>
        <p:spPr>
          <a:xfrm>
            <a:off x="255748" y="1940680"/>
            <a:ext cx="4242418"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800"/>
              <a:t>Weitere WEA durch andere Anordnung auf Fluorn-</a:t>
            </a:r>
            <a:r>
              <a:rPr lang="de-DE" sz="2800" err="1"/>
              <a:t>Winzelner</a:t>
            </a:r>
            <a:r>
              <a:rPr lang="de-DE" sz="2800"/>
              <a:t> Gemarkung möglich?</a:t>
            </a:r>
            <a:br>
              <a:rPr lang="de-DE" sz="2800"/>
            </a:br>
            <a:br>
              <a:rPr lang="de-DE" sz="2800"/>
            </a:br>
            <a:r>
              <a:rPr lang="de-DE" sz="2800"/>
              <a:t>Kaum realisierbar wegen Mindestabstand 500-800m</a:t>
            </a:r>
          </a:p>
        </p:txBody>
      </p:sp>
    </p:spTree>
    <p:extLst>
      <p:ext uri="{BB962C8B-B14F-4D97-AF65-F5344CB8AC3E}">
        <p14:creationId xmlns:p14="http://schemas.microsoft.com/office/powerpoint/2010/main" val="2996651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8E919-06EB-2490-3107-771021AFB82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3E24A7A-37DF-E594-070C-00609948CA79}"/>
              </a:ext>
            </a:extLst>
          </p:cNvPr>
          <p:cNvSpPr>
            <a:spLocks noGrp="1"/>
          </p:cNvSpPr>
          <p:nvPr>
            <p:ph type="ctrTitle"/>
          </p:nvPr>
        </p:nvSpPr>
        <p:spPr>
          <a:xfrm>
            <a:off x="221116" y="1249217"/>
            <a:ext cx="11679700" cy="4439179"/>
          </a:xfrm>
        </p:spPr>
        <p:txBody>
          <a:bodyPr anchor="b">
            <a:normAutofit fontScale="90000"/>
          </a:bodyPr>
          <a:lstStyle/>
          <a:p>
            <a:pPr algn="ctr"/>
            <a:r>
              <a:rPr lang="de-DE" sz="3600"/>
              <a:t>Wenn städtische Flächen nicht zur Verfügung stehen:</a:t>
            </a:r>
            <a:br>
              <a:rPr lang="de-DE" sz="3600"/>
            </a:br>
            <a:br>
              <a:rPr lang="de-DE" sz="3600"/>
            </a:br>
            <a:br>
              <a:rPr lang="de-DE" sz="3600"/>
            </a:br>
            <a:r>
              <a:rPr lang="de-DE" sz="3600"/>
              <a:t>Mehr als 3 WEA auf restlicher Fläche unrealistisch</a:t>
            </a:r>
            <a:br>
              <a:rPr lang="de-DE" sz="3600"/>
            </a:br>
            <a:br>
              <a:rPr lang="de-DE" sz="3600"/>
            </a:br>
            <a:br>
              <a:rPr lang="de-DE" sz="3600"/>
            </a:br>
            <a:r>
              <a:rPr lang="de-DE" sz="3600"/>
              <a:t>Ganzes Projekt "Windpark </a:t>
            </a:r>
            <a:r>
              <a:rPr lang="de-DE" sz="3600" err="1"/>
              <a:t>Wisoch</a:t>
            </a:r>
            <a:r>
              <a:rPr lang="de-DE" sz="3600"/>
              <a:t>" finanziell unattraktiv</a:t>
            </a:r>
            <a:br>
              <a:rPr lang="de-DE" sz="3600"/>
            </a:br>
            <a:endParaRPr lang="de-DE" sz="3600"/>
          </a:p>
        </p:txBody>
      </p:sp>
      <p:sp>
        <p:nvSpPr>
          <p:cNvPr id="3" name="Pfeil: nach unten 2">
            <a:extLst>
              <a:ext uri="{FF2B5EF4-FFF2-40B4-BE49-F238E27FC236}">
                <a16:creationId xmlns:a16="http://schemas.microsoft.com/office/drawing/2014/main" id="{EC08E08B-3F78-1504-CFC0-69392D4D4098}"/>
              </a:ext>
            </a:extLst>
          </p:cNvPr>
          <p:cNvSpPr/>
          <p:nvPr/>
        </p:nvSpPr>
        <p:spPr>
          <a:xfrm>
            <a:off x="6113517" y="2388885"/>
            <a:ext cx="350344" cy="58682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Pfeil: nach unten 3">
            <a:extLst>
              <a:ext uri="{FF2B5EF4-FFF2-40B4-BE49-F238E27FC236}">
                <a16:creationId xmlns:a16="http://schemas.microsoft.com/office/drawing/2014/main" id="{D7F26130-4501-80E4-BE65-A5D2357B8073}"/>
              </a:ext>
            </a:extLst>
          </p:cNvPr>
          <p:cNvSpPr/>
          <p:nvPr/>
        </p:nvSpPr>
        <p:spPr>
          <a:xfrm>
            <a:off x="6113516" y="3856341"/>
            <a:ext cx="350344" cy="58682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554235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B43DA-7B98-518C-C3B4-D10C341ECC8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5448CF7-6C7B-9D21-1738-CC37D34264FD}"/>
              </a:ext>
            </a:extLst>
          </p:cNvPr>
          <p:cNvSpPr>
            <a:spLocks noGrp="1"/>
          </p:cNvSpPr>
          <p:nvPr>
            <p:ph type="ctrTitle"/>
          </p:nvPr>
        </p:nvSpPr>
        <p:spPr>
          <a:xfrm>
            <a:off x="1946564" y="1249217"/>
            <a:ext cx="8298873" cy="3932374"/>
          </a:xfrm>
        </p:spPr>
        <p:txBody>
          <a:bodyPr anchor="b">
            <a:normAutofit/>
          </a:bodyPr>
          <a:lstStyle/>
          <a:p>
            <a:pPr algn="ctr"/>
            <a:r>
              <a:rPr lang="de-DE" sz="6600"/>
              <a:t>Allgemeine Fakten zur  Windkraft </a:t>
            </a:r>
          </a:p>
        </p:txBody>
      </p:sp>
    </p:spTree>
    <p:extLst>
      <p:ext uri="{BB962C8B-B14F-4D97-AF65-F5344CB8AC3E}">
        <p14:creationId xmlns:p14="http://schemas.microsoft.com/office/powerpoint/2010/main" val="67481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864A-5001-532E-EF9F-3D41A4AB2C2B}"/>
              </a:ext>
            </a:extLst>
          </p:cNvPr>
          <p:cNvSpPr>
            <a:spLocks noGrp="1"/>
          </p:cNvSpPr>
          <p:nvPr>
            <p:ph type="ctrTitle"/>
          </p:nvPr>
        </p:nvSpPr>
        <p:spPr/>
        <p:txBody>
          <a:bodyPr/>
          <a:lstStyle/>
          <a:p>
            <a:r>
              <a:rPr lang="en-US" err="1"/>
              <a:t>Windhöffigkeit</a:t>
            </a:r>
            <a:br>
              <a:rPr lang="en-US"/>
            </a:br>
            <a:endParaRPr lang="en-US"/>
          </a:p>
        </p:txBody>
      </p:sp>
      <p:sp>
        <p:nvSpPr>
          <p:cNvPr id="3" name="Subtitle 2">
            <a:extLst>
              <a:ext uri="{FF2B5EF4-FFF2-40B4-BE49-F238E27FC236}">
                <a16:creationId xmlns:a16="http://schemas.microsoft.com/office/drawing/2014/main" id="{F4F70391-EBF4-510C-1C33-BA0833346C78}"/>
              </a:ext>
            </a:extLst>
          </p:cNvPr>
          <p:cNvSpPr>
            <a:spLocks noGrp="1"/>
          </p:cNvSpPr>
          <p:nvPr>
            <p:ph type="subTitle" idx="1"/>
          </p:nvPr>
        </p:nvSpPr>
        <p:spPr>
          <a:xfrm>
            <a:off x="640080" y="4584879"/>
            <a:ext cx="9026809" cy="1287887"/>
          </a:xfrm>
        </p:spPr>
        <p:txBody>
          <a:bodyPr/>
          <a:lstStyle/>
          <a:p>
            <a:r>
              <a:rPr lang="en-US"/>
              <a:t>=</a:t>
            </a:r>
            <a:r>
              <a:rPr lang="en-US" b="0" err="1">
                <a:ea typeface="+mn-lt"/>
                <a:cs typeface="+mn-lt"/>
              </a:rPr>
              <a:t>Erwartung</a:t>
            </a:r>
            <a:r>
              <a:rPr lang="en-US" b="0">
                <a:ea typeface="+mn-lt"/>
                <a:cs typeface="+mn-lt"/>
              </a:rPr>
              <a:t> der an </a:t>
            </a:r>
            <a:r>
              <a:rPr lang="en-US" b="0" err="1">
                <a:ea typeface="+mn-lt"/>
                <a:cs typeface="+mn-lt"/>
              </a:rPr>
              <a:t>einer</a:t>
            </a:r>
            <a:r>
              <a:rPr lang="en-US" b="0">
                <a:ea typeface="+mn-lt"/>
                <a:cs typeface="+mn-lt"/>
              </a:rPr>
              <a:t> </a:t>
            </a:r>
            <a:r>
              <a:rPr lang="en-US" b="0" err="1">
                <a:ea typeface="+mn-lt"/>
                <a:cs typeface="+mn-lt"/>
              </a:rPr>
              <a:t>bestimmten</a:t>
            </a:r>
            <a:r>
              <a:rPr lang="en-US" b="0">
                <a:ea typeface="+mn-lt"/>
                <a:cs typeface="+mn-lt"/>
              </a:rPr>
              <a:t> Stelle </a:t>
            </a:r>
            <a:r>
              <a:rPr lang="en-US" b="0" err="1">
                <a:ea typeface="+mn-lt"/>
                <a:cs typeface="+mn-lt"/>
              </a:rPr>
              <a:t>energetisch</a:t>
            </a:r>
            <a:r>
              <a:rPr lang="en-US" b="0">
                <a:ea typeface="+mn-lt"/>
                <a:cs typeface="+mn-lt"/>
              </a:rPr>
              <a:t> </a:t>
            </a:r>
            <a:r>
              <a:rPr lang="en-US" b="0" err="1">
                <a:ea typeface="+mn-lt"/>
                <a:cs typeface="+mn-lt"/>
              </a:rPr>
              <a:t>nutzbaren</a:t>
            </a:r>
            <a:r>
              <a:rPr lang="en-US" b="0">
                <a:ea typeface="+mn-lt"/>
                <a:cs typeface="+mn-lt"/>
              </a:rPr>
              <a:t> </a:t>
            </a:r>
            <a:r>
              <a:rPr lang="en-US" b="0" err="1">
                <a:ea typeface="+mn-lt"/>
                <a:cs typeface="+mn-lt"/>
              </a:rPr>
              <a:t>Luftbewegungen</a:t>
            </a:r>
            <a:endParaRPr lang="en-US" err="1"/>
          </a:p>
        </p:txBody>
      </p:sp>
    </p:spTree>
    <p:extLst>
      <p:ext uri="{BB962C8B-B14F-4D97-AF65-F5344CB8AC3E}">
        <p14:creationId xmlns:p14="http://schemas.microsoft.com/office/powerpoint/2010/main" val="1125448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B37E71-24DB-ED87-555A-A308D80D6E2C}"/>
              </a:ext>
            </a:extLst>
          </p:cNvPr>
          <p:cNvSpPr>
            <a:spLocks noGrp="1"/>
          </p:cNvSpPr>
          <p:nvPr>
            <p:ph type="title"/>
          </p:nvPr>
        </p:nvSpPr>
        <p:spPr/>
        <p:txBody>
          <a:bodyPr/>
          <a:lstStyle/>
          <a:p>
            <a:r>
              <a:rPr lang="de-DE"/>
              <a:t>Was wir vorstellen wollen:</a:t>
            </a:r>
          </a:p>
        </p:txBody>
      </p:sp>
      <p:sp>
        <p:nvSpPr>
          <p:cNvPr id="3" name="Inhaltsplatzhalter 2">
            <a:extLst>
              <a:ext uri="{FF2B5EF4-FFF2-40B4-BE49-F238E27FC236}">
                <a16:creationId xmlns:a16="http://schemas.microsoft.com/office/drawing/2014/main" id="{84C5FBE6-9A83-5FA9-A9AA-8EAAAFA6CF4A}"/>
              </a:ext>
            </a:extLst>
          </p:cNvPr>
          <p:cNvSpPr>
            <a:spLocks noGrp="1"/>
          </p:cNvSpPr>
          <p:nvPr>
            <p:ph idx="1"/>
          </p:nvPr>
        </p:nvSpPr>
        <p:spPr>
          <a:xfrm>
            <a:off x="640080" y="2340864"/>
            <a:ext cx="10890928" cy="4194048"/>
          </a:xfrm>
        </p:spPr>
        <p:txBody>
          <a:bodyPr vert="horz" lIns="91440" tIns="45720" rIns="91440" bIns="45720" rtlCol="0" anchor="t">
            <a:normAutofit/>
          </a:bodyPr>
          <a:lstStyle/>
          <a:p>
            <a:r>
              <a:rPr lang="de-DE" sz="2400"/>
              <a:t>Wer sind wir und was ist unser Ziel?</a:t>
            </a:r>
          </a:p>
          <a:p>
            <a:r>
              <a:rPr lang="de-DE" sz="2400"/>
              <a:t>Was ist eigentlich wo geplant?</a:t>
            </a:r>
          </a:p>
          <a:p>
            <a:r>
              <a:rPr lang="de-DE" sz="2400"/>
              <a:t>In welchem Planungsstadium befinden wir uns gerade?</a:t>
            </a:r>
          </a:p>
          <a:p>
            <a:r>
              <a:rPr lang="de-DE" sz="2400"/>
              <a:t>Wenn es die Stadt nicht macht, dann machen es Private?</a:t>
            </a:r>
          </a:p>
          <a:p>
            <a:pPr marL="0" indent="0">
              <a:buNone/>
            </a:pPr>
            <a:endParaRPr lang="de-DE" sz="2400"/>
          </a:p>
          <a:p>
            <a:endParaRPr lang="de-DE"/>
          </a:p>
        </p:txBody>
      </p:sp>
    </p:spTree>
    <p:extLst>
      <p:ext uri="{BB962C8B-B14F-4D97-AF65-F5344CB8AC3E}">
        <p14:creationId xmlns:p14="http://schemas.microsoft.com/office/powerpoint/2010/main" val="2151927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1B5D6-A722-3880-152E-AC35050B551E}"/>
              </a:ext>
            </a:extLst>
          </p:cNvPr>
          <p:cNvSpPr>
            <a:spLocks noGrp="1"/>
          </p:cNvSpPr>
          <p:nvPr>
            <p:ph type="title"/>
          </p:nvPr>
        </p:nvSpPr>
        <p:spPr/>
        <p:txBody>
          <a:bodyPr/>
          <a:lstStyle/>
          <a:p>
            <a:r>
              <a:rPr lang="en-US" err="1"/>
              <a:t>Windgeschwindigkeit</a:t>
            </a:r>
            <a:r>
              <a:rPr lang="en-US"/>
              <a:t> </a:t>
            </a:r>
            <a:r>
              <a:rPr lang="en-US" err="1"/>
              <a:t>entscheidend</a:t>
            </a:r>
          </a:p>
        </p:txBody>
      </p:sp>
      <p:sp>
        <p:nvSpPr>
          <p:cNvPr id="3" name="Content Placeholder 2">
            <a:extLst>
              <a:ext uri="{FF2B5EF4-FFF2-40B4-BE49-F238E27FC236}">
                <a16:creationId xmlns:a16="http://schemas.microsoft.com/office/drawing/2014/main" id="{E20CF395-EF0C-9432-9A24-B68E518CFA63}"/>
              </a:ext>
            </a:extLst>
          </p:cNvPr>
          <p:cNvSpPr>
            <a:spLocks noGrp="1"/>
          </p:cNvSpPr>
          <p:nvPr>
            <p:ph idx="1"/>
          </p:nvPr>
        </p:nvSpPr>
        <p:spPr/>
        <p:txBody>
          <a:bodyPr vert="horz" lIns="91440" tIns="45720" rIns="91440" bIns="45720" rtlCol="0" anchor="t">
            <a:normAutofit fontScale="92500" lnSpcReduction="20000"/>
          </a:bodyPr>
          <a:lstStyle/>
          <a:p>
            <a:r>
              <a:rPr lang="en-US"/>
              <a:t>WEA </a:t>
            </a:r>
            <a:r>
              <a:rPr lang="en-US" err="1"/>
              <a:t>arbeitet</a:t>
            </a:r>
            <a:r>
              <a:rPr lang="en-US"/>
              <a:t> </a:t>
            </a:r>
            <a:r>
              <a:rPr lang="en-US" err="1"/>
              <a:t>nur</a:t>
            </a:r>
            <a:r>
              <a:rPr lang="en-US"/>
              <a:t> </a:t>
            </a:r>
            <a:r>
              <a:rPr lang="en-US" err="1"/>
              <a:t>dann</a:t>
            </a:r>
            <a:r>
              <a:rPr lang="en-US"/>
              <a:t> </a:t>
            </a:r>
            <a:r>
              <a:rPr lang="en-US" err="1"/>
              <a:t>effektiv</a:t>
            </a:r>
            <a:r>
              <a:rPr lang="en-US"/>
              <a:t>, </a:t>
            </a:r>
            <a:r>
              <a:rPr lang="en-US" err="1"/>
              <a:t>wenn</a:t>
            </a:r>
            <a:r>
              <a:rPr lang="en-US"/>
              <a:t> die </a:t>
            </a:r>
            <a:r>
              <a:rPr lang="en-US" err="1"/>
              <a:t>Windgeschwindigkeit</a:t>
            </a:r>
            <a:r>
              <a:rPr lang="en-US"/>
              <a:t> </a:t>
            </a:r>
            <a:r>
              <a:rPr lang="en-US" err="1"/>
              <a:t>im</a:t>
            </a:r>
            <a:r>
              <a:rPr lang="en-US"/>
              <a:t> </a:t>
            </a:r>
            <a:r>
              <a:rPr lang="en-US" err="1"/>
              <a:t>Jahresmittel</a:t>
            </a:r>
            <a:r>
              <a:rPr lang="en-US"/>
              <a:t> </a:t>
            </a:r>
            <a:r>
              <a:rPr lang="en-US" b="1" err="1"/>
              <a:t>mindestens</a:t>
            </a:r>
            <a:r>
              <a:rPr lang="en-US" b="1"/>
              <a:t>           5 Meter/</a:t>
            </a:r>
            <a:r>
              <a:rPr lang="en-US" b="1" err="1"/>
              <a:t>Sekunde</a:t>
            </a:r>
            <a:r>
              <a:rPr lang="en-US"/>
              <a:t> </a:t>
            </a:r>
            <a:r>
              <a:rPr lang="en-US" err="1"/>
              <a:t>beträgt</a:t>
            </a:r>
            <a:endParaRPr lang="en-US"/>
          </a:p>
          <a:p>
            <a:r>
              <a:rPr lang="en-US"/>
              <a:t>6 Meter/</a:t>
            </a:r>
            <a:r>
              <a:rPr lang="en-US" err="1"/>
              <a:t>Sekunde</a:t>
            </a:r>
            <a:r>
              <a:rPr lang="en-US"/>
              <a:t> </a:t>
            </a:r>
            <a:r>
              <a:rPr lang="en-US" err="1"/>
              <a:t>entsprechen</a:t>
            </a:r>
            <a:r>
              <a:rPr lang="en-US"/>
              <a:t> 20 km/h</a:t>
            </a:r>
          </a:p>
          <a:p>
            <a:r>
              <a:rPr lang="en-US"/>
              <a:t>I</a:t>
            </a:r>
            <a:r>
              <a:rPr lang="en-US" b="1"/>
              <a:t>n Baden-Württemberg</a:t>
            </a:r>
            <a:r>
              <a:rPr lang="en-US"/>
              <a:t> </a:t>
            </a:r>
            <a:r>
              <a:rPr lang="en-US" err="1"/>
              <a:t>beträgt</a:t>
            </a:r>
            <a:r>
              <a:rPr lang="en-US"/>
              <a:t> die </a:t>
            </a:r>
            <a:r>
              <a:rPr lang="en-US" err="1"/>
              <a:t>mittlere</a:t>
            </a:r>
            <a:r>
              <a:rPr lang="en-US"/>
              <a:t> </a:t>
            </a:r>
            <a:r>
              <a:rPr lang="en-US" err="1"/>
              <a:t>Windgeschwindigkeit</a:t>
            </a:r>
            <a:r>
              <a:rPr lang="en-US"/>
              <a:t> lt. </a:t>
            </a:r>
            <a:r>
              <a:rPr lang="en-US" err="1"/>
              <a:t>Deutschem</a:t>
            </a:r>
            <a:r>
              <a:rPr lang="en-US"/>
              <a:t> </a:t>
            </a:r>
            <a:r>
              <a:rPr lang="en-US" err="1"/>
              <a:t>Wetterdienst</a:t>
            </a:r>
            <a:r>
              <a:rPr lang="en-US"/>
              <a:t>     </a:t>
            </a:r>
            <a:r>
              <a:rPr lang="en-US" b="1"/>
              <a:t>3,21 Meter/</a:t>
            </a:r>
            <a:r>
              <a:rPr lang="en-US" b="1" err="1"/>
              <a:t>Sekunde</a:t>
            </a:r>
            <a:endParaRPr lang="en-US" b="1"/>
          </a:p>
          <a:p>
            <a:r>
              <a:rPr lang="en-US" sz="2100"/>
              <a:t>An 120 Tagen </a:t>
            </a:r>
            <a:r>
              <a:rPr lang="en-US" sz="2100" err="1"/>
              <a:t>weht</a:t>
            </a:r>
            <a:r>
              <a:rPr lang="en-US" sz="2100"/>
              <a:t> in Deutschland </a:t>
            </a:r>
            <a:r>
              <a:rPr lang="en-US" sz="2100" err="1"/>
              <a:t>praktisch</a:t>
            </a:r>
            <a:r>
              <a:rPr lang="en-US" sz="2100"/>
              <a:t> </a:t>
            </a:r>
            <a:r>
              <a:rPr lang="en-US" sz="2100" err="1"/>
              <a:t>kein</a:t>
            </a:r>
            <a:r>
              <a:rPr lang="en-US" sz="2100"/>
              <a:t> </a:t>
            </a:r>
            <a:r>
              <a:rPr lang="en-US" sz="2100" err="1"/>
              <a:t>verwertbarer</a:t>
            </a:r>
            <a:r>
              <a:rPr lang="en-US" sz="2100"/>
              <a:t> Wind </a:t>
            </a:r>
            <a:endParaRPr lang="en-US" b="1"/>
          </a:p>
          <a:p>
            <a:r>
              <a:rPr lang="en-US" err="1"/>
              <a:t>Badenova</a:t>
            </a:r>
            <a:r>
              <a:rPr lang="en-US"/>
              <a:t> hat </a:t>
            </a:r>
            <a:r>
              <a:rPr lang="en-US" err="1"/>
              <a:t>noch</a:t>
            </a:r>
            <a:r>
              <a:rPr lang="en-US"/>
              <a:t> </a:t>
            </a:r>
            <a:r>
              <a:rPr lang="en-US" err="1"/>
              <a:t>keine</a:t>
            </a:r>
            <a:r>
              <a:rPr lang="en-US"/>
              <a:t> </a:t>
            </a:r>
            <a:r>
              <a:rPr lang="en-US" err="1"/>
              <a:t>verlässlichen</a:t>
            </a:r>
            <a:r>
              <a:rPr lang="en-US"/>
              <a:t> Zahlen </a:t>
            </a:r>
            <a:r>
              <a:rPr lang="en-US" err="1"/>
              <a:t>zur</a:t>
            </a:r>
            <a:r>
              <a:rPr lang="en-US"/>
              <a:t> </a:t>
            </a:r>
            <a:r>
              <a:rPr lang="en-US" err="1"/>
              <a:t>Windhöffigkeit</a:t>
            </a:r>
            <a:endParaRPr lang="en-US"/>
          </a:p>
          <a:p>
            <a:r>
              <a:rPr lang="en-US"/>
              <a:t>Frage </a:t>
            </a:r>
            <a:r>
              <a:rPr lang="en-US" err="1"/>
              <a:t>ist</a:t>
            </a:r>
            <a:r>
              <a:rPr lang="en-US"/>
              <a:t> </a:t>
            </a:r>
            <a:r>
              <a:rPr lang="en-US" err="1"/>
              <a:t>auch</a:t>
            </a:r>
            <a:r>
              <a:rPr lang="en-US"/>
              <a:t>: Wo, </a:t>
            </a:r>
            <a:r>
              <a:rPr lang="en-US" err="1"/>
              <a:t>wann</a:t>
            </a:r>
            <a:r>
              <a:rPr lang="en-US"/>
              <a:t> und </a:t>
            </a:r>
            <a:r>
              <a:rPr lang="en-US" err="1"/>
              <a:t>über</a:t>
            </a:r>
            <a:r>
              <a:rPr lang="en-US"/>
              <a:t> </a:t>
            </a:r>
            <a:r>
              <a:rPr lang="en-US" err="1"/>
              <a:t>welche</a:t>
            </a:r>
            <a:r>
              <a:rPr lang="en-US"/>
              <a:t> </a:t>
            </a:r>
            <a:r>
              <a:rPr lang="en-US" err="1"/>
              <a:t>Zeiträume</a:t>
            </a:r>
            <a:r>
              <a:rPr lang="en-US"/>
              <a:t> </a:t>
            </a:r>
            <a:r>
              <a:rPr lang="en-US" err="1"/>
              <a:t>hinweg</a:t>
            </a:r>
            <a:r>
              <a:rPr lang="en-US"/>
              <a:t> </a:t>
            </a:r>
            <a:r>
              <a:rPr lang="en-US" err="1"/>
              <a:t>wird</a:t>
            </a:r>
            <a:r>
              <a:rPr lang="en-US"/>
              <a:t> </a:t>
            </a:r>
            <a:r>
              <a:rPr lang="en-US" err="1"/>
              <a:t>gemessen</a:t>
            </a:r>
            <a:r>
              <a:rPr lang="en-US"/>
              <a:t> und </a:t>
            </a:r>
            <a:r>
              <a:rPr lang="en-US" err="1"/>
              <a:t>mit</a:t>
            </a:r>
            <a:r>
              <a:rPr lang="en-US"/>
              <a:t> </a:t>
            </a:r>
            <a:r>
              <a:rPr lang="en-US" err="1"/>
              <a:t>welchen</a:t>
            </a:r>
            <a:r>
              <a:rPr lang="en-US"/>
              <a:t> </a:t>
            </a:r>
            <a:r>
              <a:rPr lang="en-US" err="1"/>
              <a:t>Messgeräten</a:t>
            </a:r>
            <a:r>
              <a:rPr lang="en-US"/>
              <a:t>?</a:t>
            </a:r>
          </a:p>
          <a:p>
            <a:endParaRPr lang="en-US"/>
          </a:p>
          <a:p>
            <a:endParaRPr lang="en-US"/>
          </a:p>
          <a:p>
            <a:endParaRPr lang="en-US"/>
          </a:p>
        </p:txBody>
      </p:sp>
    </p:spTree>
    <p:extLst>
      <p:ext uri="{BB962C8B-B14F-4D97-AF65-F5344CB8AC3E}">
        <p14:creationId xmlns:p14="http://schemas.microsoft.com/office/powerpoint/2010/main" val="165144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D6A08-AAED-99E0-4E68-3D392058EFAF}"/>
              </a:ext>
            </a:extLst>
          </p:cNvPr>
          <p:cNvSpPr>
            <a:spLocks noGrp="1"/>
          </p:cNvSpPr>
          <p:nvPr>
            <p:ph type="ctrTitle"/>
          </p:nvPr>
        </p:nvSpPr>
        <p:spPr/>
        <p:txBody>
          <a:bodyPr/>
          <a:lstStyle/>
          <a:p>
            <a:r>
              <a:rPr lang="en-US" err="1"/>
              <a:t>Magere</a:t>
            </a:r>
            <a:r>
              <a:rPr lang="en-US"/>
              <a:t> </a:t>
            </a:r>
            <a:r>
              <a:rPr lang="en-US" err="1"/>
              <a:t>Effizienz</a:t>
            </a:r>
            <a:r>
              <a:rPr lang="en-US"/>
              <a:t> von </a:t>
            </a:r>
            <a:r>
              <a:rPr lang="en-US" err="1"/>
              <a:t>Windenergie</a:t>
            </a:r>
            <a:endParaRPr lang="en-US"/>
          </a:p>
        </p:txBody>
      </p:sp>
      <p:sp>
        <p:nvSpPr>
          <p:cNvPr id="3" name="Subtitle 2">
            <a:extLst>
              <a:ext uri="{FF2B5EF4-FFF2-40B4-BE49-F238E27FC236}">
                <a16:creationId xmlns:a16="http://schemas.microsoft.com/office/drawing/2014/main" id="{6E57B17C-7A8D-C4B0-B12A-3CE4007C7D4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608542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5E999-386F-BE7F-9AB1-6C16FBC8ABB9}"/>
              </a:ext>
            </a:extLst>
          </p:cNvPr>
          <p:cNvSpPr>
            <a:spLocks noGrp="1"/>
          </p:cNvSpPr>
          <p:nvPr>
            <p:ph type="title"/>
          </p:nvPr>
        </p:nvSpPr>
        <p:spPr/>
        <p:txBody>
          <a:bodyPr/>
          <a:lstStyle/>
          <a:p>
            <a:r>
              <a:rPr lang="en-US"/>
              <a:t>Geringer </a:t>
            </a:r>
            <a:r>
              <a:rPr lang="en-US" err="1"/>
              <a:t>Wirkungsgrad</a:t>
            </a:r>
            <a:r>
              <a:rPr lang="en-US"/>
              <a:t> von </a:t>
            </a:r>
            <a:r>
              <a:rPr lang="en-US" err="1"/>
              <a:t>Windenergie</a:t>
            </a:r>
            <a:r>
              <a:rPr lang="en-US"/>
              <a:t> </a:t>
            </a:r>
          </a:p>
        </p:txBody>
      </p:sp>
      <p:sp>
        <p:nvSpPr>
          <p:cNvPr id="3" name="Content Placeholder 2">
            <a:extLst>
              <a:ext uri="{FF2B5EF4-FFF2-40B4-BE49-F238E27FC236}">
                <a16:creationId xmlns:a16="http://schemas.microsoft.com/office/drawing/2014/main" id="{22917169-E2EA-B2A8-5F0D-7CCD51B2D9B1}"/>
              </a:ext>
            </a:extLst>
          </p:cNvPr>
          <p:cNvSpPr>
            <a:spLocks noGrp="1"/>
          </p:cNvSpPr>
          <p:nvPr>
            <p:ph idx="1"/>
          </p:nvPr>
        </p:nvSpPr>
        <p:spPr>
          <a:xfrm>
            <a:off x="640080" y="2633472"/>
            <a:ext cx="10890928" cy="3684401"/>
          </a:xfrm>
        </p:spPr>
        <p:txBody>
          <a:bodyPr vert="horz" lIns="91440" tIns="45720" rIns="91440" bIns="45720" rtlCol="0" anchor="t">
            <a:normAutofit lnSpcReduction="10000"/>
          </a:bodyPr>
          <a:lstStyle/>
          <a:p>
            <a:r>
              <a:rPr lang="en-US"/>
              <a:t>Moderne WEA </a:t>
            </a:r>
            <a:r>
              <a:rPr lang="en-US" err="1"/>
              <a:t>haben</a:t>
            </a:r>
            <a:r>
              <a:rPr lang="en-US"/>
              <a:t> </a:t>
            </a:r>
            <a:r>
              <a:rPr lang="en-US" err="1"/>
              <a:t>einen</a:t>
            </a:r>
            <a:r>
              <a:rPr lang="en-US"/>
              <a:t> </a:t>
            </a:r>
            <a:r>
              <a:rPr lang="en-US" err="1"/>
              <a:t>Wirkungsgrad</a:t>
            </a:r>
            <a:r>
              <a:rPr lang="en-US"/>
              <a:t> </a:t>
            </a:r>
            <a:r>
              <a:rPr lang="en-US" err="1"/>
              <a:t>zwischen</a:t>
            </a:r>
            <a:r>
              <a:rPr lang="en-US"/>
              <a:t> 40 und 45 % *</a:t>
            </a:r>
          </a:p>
          <a:p>
            <a:r>
              <a:rPr lang="en-US"/>
              <a:t>Bei der </a:t>
            </a:r>
            <a:r>
              <a:rPr lang="en-US" err="1"/>
              <a:t>Umwandlung</a:t>
            </a:r>
            <a:r>
              <a:rPr lang="en-US"/>
              <a:t> von </a:t>
            </a:r>
            <a:r>
              <a:rPr lang="en-US" err="1"/>
              <a:t>kinetischer</a:t>
            </a:r>
            <a:r>
              <a:rPr lang="en-US"/>
              <a:t> Energie in </a:t>
            </a:r>
            <a:r>
              <a:rPr lang="en-US" err="1"/>
              <a:t>elektrische</a:t>
            </a:r>
            <a:r>
              <a:rPr lang="en-US"/>
              <a:t> Energie </a:t>
            </a:r>
            <a:r>
              <a:rPr lang="en-US" err="1"/>
              <a:t>gehen</a:t>
            </a:r>
            <a:r>
              <a:rPr lang="en-US"/>
              <a:t> 55 bis 60 % der Energie </a:t>
            </a:r>
            <a:r>
              <a:rPr lang="en-US" err="1"/>
              <a:t>verloren</a:t>
            </a:r>
            <a:r>
              <a:rPr lang="en-US"/>
              <a:t> </a:t>
            </a:r>
          </a:p>
          <a:p>
            <a:r>
              <a:rPr lang="en-US"/>
              <a:t>Da die Technik </a:t>
            </a:r>
            <a:r>
              <a:rPr lang="en-US" err="1"/>
              <a:t>weitgehend</a:t>
            </a:r>
            <a:r>
              <a:rPr lang="en-US"/>
              <a:t> </a:t>
            </a:r>
            <a:r>
              <a:rPr lang="en-US" err="1"/>
              <a:t>ausgereift</a:t>
            </a:r>
            <a:r>
              <a:rPr lang="en-US"/>
              <a:t> </a:t>
            </a:r>
            <a:r>
              <a:rPr lang="en-US" err="1"/>
              <a:t>ist</a:t>
            </a:r>
            <a:r>
              <a:rPr lang="en-US"/>
              <a:t>, </a:t>
            </a:r>
            <a:r>
              <a:rPr lang="en-US" err="1"/>
              <a:t>sind</a:t>
            </a:r>
            <a:r>
              <a:rPr lang="en-US"/>
              <a:t> </a:t>
            </a:r>
            <a:r>
              <a:rPr lang="en-US" err="1"/>
              <a:t>beim</a:t>
            </a:r>
            <a:r>
              <a:rPr lang="en-US"/>
              <a:t> </a:t>
            </a:r>
            <a:r>
              <a:rPr lang="en-US" err="1"/>
              <a:t>Wirkungsgrad</a:t>
            </a:r>
            <a:r>
              <a:rPr lang="en-US"/>
              <a:t> </a:t>
            </a:r>
            <a:r>
              <a:rPr lang="en-US" err="1"/>
              <a:t>kaum</a:t>
            </a:r>
            <a:r>
              <a:rPr lang="en-US"/>
              <a:t> </a:t>
            </a:r>
            <a:r>
              <a:rPr lang="en-US" err="1"/>
              <a:t>noch</a:t>
            </a:r>
            <a:r>
              <a:rPr lang="en-US"/>
              <a:t> </a:t>
            </a:r>
            <a:r>
              <a:rPr lang="en-US" err="1"/>
              <a:t>Steigerungen</a:t>
            </a:r>
            <a:r>
              <a:rPr lang="en-US"/>
              <a:t> </a:t>
            </a:r>
            <a:r>
              <a:rPr lang="en-US" err="1"/>
              <a:t>zu</a:t>
            </a:r>
            <a:r>
              <a:rPr lang="en-US"/>
              <a:t> </a:t>
            </a:r>
            <a:r>
              <a:rPr lang="en-US" err="1"/>
              <a:t>erwarten</a:t>
            </a:r>
            <a:r>
              <a:rPr lang="en-US"/>
              <a:t> </a:t>
            </a:r>
          </a:p>
          <a:p>
            <a:r>
              <a:rPr lang="en-US"/>
              <a:t>Wie </a:t>
            </a:r>
            <a:r>
              <a:rPr lang="en-US" err="1"/>
              <a:t>viel</a:t>
            </a:r>
            <a:r>
              <a:rPr lang="en-US"/>
              <a:t> </a:t>
            </a:r>
            <a:r>
              <a:rPr lang="en-US" err="1"/>
              <a:t>Leistung</a:t>
            </a:r>
            <a:r>
              <a:rPr lang="en-US"/>
              <a:t> man in Deutschland </a:t>
            </a:r>
            <a:r>
              <a:rPr lang="en-US" err="1"/>
              <a:t>mit</a:t>
            </a:r>
            <a:r>
              <a:rPr lang="en-US"/>
              <a:t> </a:t>
            </a:r>
            <a:r>
              <a:rPr lang="en-US" err="1"/>
              <a:t>Windenergie</a:t>
            </a:r>
            <a:r>
              <a:rPr lang="en-US"/>
              <a:t> </a:t>
            </a:r>
            <a:r>
              <a:rPr lang="en-US" err="1"/>
              <a:t>tatsächlich</a:t>
            </a:r>
            <a:r>
              <a:rPr lang="en-US"/>
              <a:t> </a:t>
            </a:r>
            <a:r>
              <a:rPr lang="en-US" err="1"/>
              <a:t>erzeugen</a:t>
            </a:r>
            <a:r>
              <a:rPr lang="en-US"/>
              <a:t> </a:t>
            </a:r>
            <a:r>
              <a:rPr lang="en-US" err="1"/>
              <a:t>kann</a:t>
            </a:r>
            <a:r>
              <a:rPr lang="en-US"/>
              <a:t>, </a:t>
            </a:r>
            <a:r>
              <a:rPr lang="en-US" err="1"/>
              <a:t>ist</a:t>
            </a:r>
            <a:r>
              <a:rPr lang="en-US"/>
              <a:t> </a:t>
            </a:r>
            <a:r>
              <a:rPr lang="en-US" err="1"/>
              <a:t>umstritten</a:t>
            </a:r>
            <a:r>
              <a:rPr lang="en-US"/>
              <a:t>, da die </a:t>
            </a:r>
            <a:r>
              <a:rPr lang="en-US" err="1"/>
              <a:t>Annahmen</a:t>
            </a:r>
            <a:r>
              <a:rPr lang="en-US"/>
              <a:t>, die den </a:t>
            </a:r>
            <a:r>
              <a:rPr lang="en-US" err="1"/>
              <a:t>Potenzialabschätzungen</a:t>
            </a:r>
            <a:r>
              <a:rPr lang="en-US"/>
              <a:t> </a:t>
            </a:r>
            <a:r>
              <a:rPr lang="en-US" err="1"/>
              <a:t>zugrunde</a:t>
            </a:r>
            <a:r>
              <a:rPr lang="en-US"/>
              <a:t> </a:t>
            </a:r>
            <a:r>
              <a:rPr lang="en-US" err="1"/>
              <a:t>liegen</a:t>
            </a:r>
            <a:r>
              <a:rPr lang="en-US"/>
              <a:t>, </a:t>
            </a:r>
            <a:r>
              <a:rPr lang="en-US" err="1"/>
              <a:t>große</a:t>
            </a:r>
            <a:r>
              <a:rPr lang="en-US"/>
              <a:t> </a:t>
            </a:r>
            <a:r>
              <a:rPr lang="en-US" err="1"/>
              <a:t>Unsicherheiten</a:t>
            </a:r>
            <a:r>
              <a:rPr lang="en-US"/>
              <a:t> </a:t>
            </a:r>
            <a:r>
              <a:rPr lang="en-US" err="1"/>
              <a:t>aufweisen</a:t>
            </a:r>
            <a:r>
              <a:rPr lang="en-US"/>
              <a:t> *</a:t>
            </a:r>
          </a:p>
          <a:p>
            <a:pPr marL="0" indent="0">
              <a:buNone/>
            </a:pPr>
            <a:r>
              <a:rPr lang="en-US" sz="1600"/>
              <a:t>* </a:t>
            </a:r>
            <a:r>
              <a:rPr lang="en-US" sz="1600" err="1"/>
              <a:t>aus</a:t>
            </a:r>
            <a:r>
              <a:rPr lang="en-US" sz="1600"/>
              <a:t>: </a:t>
            </a:r>
            <a:r>
              <a:rPr lang="en-US" sz="1600" err="1"/>
              <a:t>Schülerlexikon</a:t>
            </a:r>
            <a:r>
              <a:rPr lang="en-US" sz="1600"/>
              <a:t> </a:t>
            </a:r>
            <a:r>
              <a:rPr lang="en-US" sz="1600" err="1"/>
              <a:t>Physik</a:t>
            </a:r>
            <a:r>
              <a:rPr lang="en-US" sz="1600"/>
              <a:t> Abitur- Duden </a:t>
            </a:r>
            <a:r>
              <a:rPr lang="en-US" sz="1600" err="1"/>
              <a:t>Learnattack</a:t>
            </a:r>
            <a:r>
              <a:rPr lang="en-US" sz="1600"/>
              <a:t> 2025</a:t>
            </a:r>
          </a:p>
        </p:txBody>
      </p:sp>
    </p:spTree>
    <p:extLst>
      <p:ext uri="{BB962C8B-B14F-4D97-AF65-F5344CB8AC3E}">
        <p14:creationId xmlns:p14="http://schemas.microsoft.com/office/powerpoint/2010/main" val="23013239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1A0B7-A8E6-DBD2-3696-A8923FEBE105}"/>
              </a:ext>
            </a:extLst>
          </p:cNvPr>
          <p:cNvSpPr>
            <a:spLocks noGrp="1"/>
          </p:cNvSpPr>
          <p:nvPr>
            <p:ph type="ctrTitle"/>
          </p:nvPr>
        </p:nvSpPr>
        <p:spPr/>
        <p:txBody>
          <a:bodyPr/>
          <a:lstStyle/>
          <a:p>
            <a:r>
              <a:rPr lang="en-US" err="1"/>
              <a:t>Fehlende</a:t>
            </a:r>
            <a:r>
              <a:rPr lang="en-US"/>
              <a:t> </a:t>
            </a:r>
            <a:r>
              <a:rPr lang="en-US" err="1"/>
              <a:t>Grundlastfähigkeit</a:t>
            </a:r>
            <a:r>
              <a:rPr lang="en-US"/>
              <a:t> </a:t>
            </a:r>
          </a:p>
        </p:txBody>
      </p:sp>
      <p:sp>
        <p:nvSpPr>
          <p:cNvPr id="3" name="Subtitle 2">
            <a:extLst>
              <a:ext uri="{FF2B5EF4-FFF2-40B4-BE49-F238E27FC236}">
                <a16:creationId xmlns:a16="http://schemas.microsoft.com/office/drawing/2014/main" id="{F2DA146D-2710-F491-D08B-428D7FAF9014}"/>
              </a:ext>
            </a:extLst>
          </p:cNvPr>
          <p:cNvSpPr>
            <a:spLocks noGrp="1"/>
          </p:cNvSpPr>
          <p:nvPr>
            <p:ph type="subTitle" idx="1"/>
          </p:nvPr>
        </p:nvSpPr>
        <p:spPr/>
        <p:txBody>
          <a:bodyPr/>
          <a:lstStyle/>
          <a:p>
            <a:r>
              <a:rPr lang="en-US" err="1"/>
              <a:t>Konventionelle</a:t>
            </a:r>
            <a:r>
              <a:rPr lang="en-US"/>
              <a:t> Back-Ups </a:t>
            </a:r>
            <a:r>
              <a:rPr lang="en-US" err="1"/>
              <a:t>erforderlich</a:t>
            </a:r>
          </a:p>
        </p:txBody>
      </p:sp>
    </p:spTree>
    <p:extLst>
      <p:ext uri="{BB962C8B-B14F-4D97-AF65-F5344CB8AC3E}">
        <p14:creationId xmlns:p14="http://schemas.microsoft.com/office/powerpoint/2010/main" val="41519717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CEB36-C31A-7C39-05CC-2712CD835F46}"/>
              </a:ext>
            </a:extLst>
          </p:cNvPr>
          <p:cNvSpPr>
            <a:spLocks noGrp="1"/>
          </p:cNvSpPr>
          <p:nvPr>
            <p:ph type="title"/>
          </p:nvPr>
        </p:nvSpPr>
        <p:spPr/>
        <p:txBody>
          <a:bodyPr/>
          <a:lstStyle/>
          <a:p>
            <a:r>
              <a:rPr lang="en-US" err="1"/>
              <a:t>Fehlende</a:t>
            </a:r>
            <a:r>
              <a:rPr lang="en-US"/>
              <a:t> </a:t>
            </a:r>
            <a:r>
              <a:rPr lang="en-US" err="1"/>
              <a:t>Grundlastfähigkeit</a:t>
            </a:r>
            <a:r>
              <a:rPr lang="en-US"/>
              <a:t> </a:t>
            </a:r>
          </a:p>
        </p:txBody>
      </p:sp>
      <p:sp>
        <p:nvSpPr>
          <p:cNvPr id="3" name="Content Placeholder 2">
            <a:extLst>
              <a:ext uri="{FF2B5EF4-FFF2-40B4-BE49-F238E27FC236}">
                <a16:creationId xmlns:a16="http://schemas.microsoft.com/office/drawing/2014/main" id="{1CD271B9-0F92-07A7-2A93-2A1A25486971}"/>
              </a:ext>
            </a:extLst>
          </p:cNvPr>
          <p:cNvSpPr>
            <a:spLocks noGrp="1"/>
          </p:cNvSpPr>
          <p:nvPr>
            <p:ph idx="1"/>
          </p:nvPr>
        </p:nvSpPr>
        <p:spPr/>
        <p:txBody>
          <a:bodyPr vert="horz" lIns="91440" tIns="45720" rIns="91440" bIns="45720" rtlCol="0" anchor="t">
            <a:normAutofit/>
          </a:bodyPr>
          <a:lstStyle/>
          <a:p>
            <a:r>
              <a:rPr lang="en-US"/>
              <a:t>Wenn </a:t>
            </a:r>
            <a:r>
              <a:rPr lang="en-US" err="1"/>
              <a:t>kein</a:t>
            </a:r>
            <a:r>
              <a:rPr lang="en-US"/>
              <a:t> </a:t>
            </a:r>
            <a:r>
              <a:rPr lang="en-US" err="1"/>
              <a:t>oder</a:t>
            </a:r>
            <a:r>
              <a:rPr lang="en-US"/>
              <a:t> </a:t>
            </a:r>
            <a:r>
              <a:rPr lang="en-US" err="1"/>
              <a:t>zu</a:t>
            </a:r>
            <a:r>
              <a:rPr lang="en-US"/>
              <a:t> </a:t>
            </a:r>
            <a:r>
              <a:rPr lang="en-US" err="1"/>
              <a:t>viel</a:t>
            </a:r>
            <a:r>
              <a:rPr lang="en-US"/>
              <a:t> Wind </a:t>
            </a:r>
            <a:r>
              <a:rPr lang="en-US" err="1"/>
              <a:t>weht</a:t>
            </a:r>
            <a:r>
              <a:rPr lang="en-US"/>
              <a:t> und/</a:t>
            </a:r>
            <a:r>
              <a:rPr lang="en-US" err="1"/>
              <a:t>oder</a:t>
            </a:r>
            <a:r>
              <a:rPr lang="en-US"/>
              <a:t> </a:t>
            </a:r>
            <a:r>
              <a:rPr lang="en-US" err="1"/>
              <a:t>keine</a:t>
            </a:r>
            <a:r>
              <a:rPr lang="en-US"/>
              <a:t> Sonne </a:t>
            </a:r>
            <a:r>
              <a:rPr lang="en-US" err="1"/>
              <a:t>oder</a:t>
            </a:r>
            <a:r>
              <a:rPr lang="en-US"/>
              <a:t> </a:t>
            </a:r>
            <a:r>
              <a:rPr lang="en-US" err="1"/>
              <a:t>zu</a:t>
            </a:r>
            <a:r>
              <a:rPr lang="en-US"/>
              <a:t> </a:t>
            </a:r>
            <a:r>
              <a:rPr lang="en-US" err="1"/>
              <a:t>viel</a:t>
            </a:r>
            <a:r>
              <a:rPr lang="en-US"/>
              <a:t> Sonne </a:t>
            </a:r>
            <a:r>
              <a:rPr lang="en-US" err="1"/>
              <a:t>scheint</a:t>
            </a:r>
            <a:r>
              <a:rPr lang="en-US"/>
              <a:t>, </a:t>
            </a:r>
            <a:r>
              <a:rPr lang="en-US" err="1"/>
              <a:t>werden</a:t>
            </a:r>
            <a:r>
              <a:rPr lang="en-US"/>
              <a:t> </a:t>
            </a:r>
            <a:r>
              <a:rPr lang="en-US" err="1"/>
              <a:t>grundlastfähige</a:t>
            </a:r>
            <a:r>
              <a:rPr lang="en-US"/>
              <a:t>, </a:t>
            </a:r>
            <a:r>
              <a:rPr lang="en-US" err="1"/>
              <a:t>konventionelle</a:t>
            </a:r>
            <a:r>
              <a:rPr lang="en-US"/>
              <a:t> </a:t>
            </a:r>
            <a:r>
              <a:rPr lang="en-US" err="1"/>
              <a:t>Kapazitäten</a:t>
            </a:r>
            <a:r>
              <a:rPr lang="en-US"/>
              <a:t> </a:t>
            </a:r>
            <a:r>
              <a:rPr lang="en-US" err="1"/>
              <a:t>benötigt</a:t>
            </a:r>
            <a:r>
              <a:rPr lang="en-US"/>
              <a:t> </a:t>
            </a:r>
          </a:p>
          <a:p>
            <a:r>
              <a:rPr lang="en-US"/>
              <a:t>Das </a:t>
            </a:r>
            <a:r>
              <a:rPr lang="en-US" err="1"/>
              <a:t>sind</a:t>
            </a:r>
            <a:r>
              <a:rPr lang="en-US"/>
              <a:t> in der Regel Kohle- und </a:t>
            </a:r>
            <a:r>
              <a:rPr lang="en-US" err="1"/>
              <a:t>Ölkraftwerke</a:t>
            </a:r>
            <a:r>
              <a:rPr lang="en-US"/>
              <a:t> (</a:t>
            </a:r>
            <a:r>
              <a:rPr lang="en-US" err="1"/>
              <a:t>Regierung</a:t>
            </a:r>
            <a:r>
              <a:rPr lang="en-US"/>
              <a:t> will </a:t>
            </a:r>
            <a:r>
              <a:rPr lang="en-US" err="1"/>
              <a:t>übrigens</a:t>
            </a:r>
            <a:r>
              <a:rPr lang="en-US"/>
              <a:t> den Bau von </a:t>
            </a:r>
            <a:r>
              <a:rPr lang="en-US" err="1"/>
              <a:t>Gaskraftwerken</a:t>
            </a:r>
            <a:r>
              <a:rPr lang="en-US"/>
              <a:t> </a:t>
            </a:r>
            <a:r>
              <a:rPr lang="en-US" err="1"/>
              <a:t>voranbringen</a:t>
            </a:r>
            <a:r>
              <a:rPr lang="en-US"/>
              <a:t> -&gt; </a:t>
            </a:r>
            <a:r>
              <a:rPr lang="en-US" err="1"/>
              <a:t>mit</a:t>
            </a:r>
            <a:r>
              <a:rPr lang="en-US"/>
              <a:t> </a:t>
            </a:r>
            <a:r>
              <a:rPr lang="en-US" err="1"/>
              <a:t>welchem</a:t>
            </a:r>
            <a:r>
              <a:rPr lang="en-US"/>
              <a:t> Gas?)</a:t>
            </a:r>
          </a:p>
          <a:p>
            <a:r>
              <a:rPr lang="en-US" err="1"/>
              <a:t>Jede</a:t>
            </a:r>
            <a:r>
              <a:rPr lang="en-US"/>
              <a:t> </a:t>
            </a:r>
            <a:r>
              <a:rPr lang="en-US" err="1"/>
              <a:t>Sekunde</a:t>
            </a:r>
            <a:r>
              <a:rPr lang="en-US"/>
              <a:t> </a:t>
            </a:r>
            <a:r>
              <a:rPr lang="en-US" err="1"/>
              <a:t>erfordert</a:t>
            </a:r>
            <a:r>
              <a:rPr lang="en-US"/>
              <a:t>, </a:t>
            </a:r>
            <a:r>
              <a:rPr lang="en-US" err="1"/>
              <a:t>dass</a:t>
            </a:r>
            <a:r>
              <a:rPr lang="en-US"/>
              <a:t> die </a:t>
            </a:r>
            <a:r>
              <a:rPr lang="en-US" err="1"/>
              <a:t>Erzeugungsleistung</a:t>
            </a:r>
            <a:r>
              <a:rPr lang="en-US"/>
              <a:t> der </a:t>
            </a:r>
            <a:r>
              <a:rPr lang="en-US" err="1"/>
              <a:t>Kraftwerke</a:t>
            </a:r>
            <a:r>
              <a:rPr lang="en-US"/>
              <a:t> </a:t>
            </a:r>
            <a:r>
              <a:rPr lang="en-US" err="1"/>
              <a:t>im</a:t>
            </a:r>
            <a:r>
              <a:rPr lang="en-US"/>
              <a:t> </a:t>
            </a:r>
            <a:r>
              <a:rPr lang="en-US" err="1"/>
              <a:t>Gleichgewicht</a:t>
            </a:r>
            <a:r>
              <a:rPr lang="en-US"/>
              <a:t> </a:t>
            </a:r>
            <a:r>
              <a:rPr lang="en-US" err="1"/>
              <a:t>mit</a:t>
            </a:r>
            <a:r>
              <a:rPr lang="en-US"/>
              <a:t> dem </a:t>
            </a:r>
            <a:r>
              <a:rPr lang="en-US" err="1"/>
              <a:t>Stromverbrauch</a:t>
            </a:r>
            <a:r>
              <a:rPr lang="en-US"/>
              <a:t> </a:t>
            </a:r>
            <a:r>
              <a:rPr lang="en-US" err="1"/>
              <a:t>steht</a:t>
            </a:r>
          </a:p>
          <a:p>
            <a:r>
              <a:rPr lang="en-US"/>
              <a:t>Wir </a:t>
            </a:r>
            <a:r>
              <a:rPr lang="en-US" err="1"/>
              <a:t>schauen</a:t>
            </a:r>
            <a:r>
              <a:rPr lang="en-US"/>
              <a:t> </a:t>
            </a:r>
            <a:r>
              <a:rPr lang="en-US" err="1"/>
              <a:t>uns</a:t>
            </a:r>
            <a:r>
              <a:rPr lang="en-US"/>
              <a:t> </a:t>
            </a:r>
            <a:r>
              <a:rPr lang="en-US" err="1"/>
              <a:t>einmal</a:t>
            </a:r>
            <a:r>
              <a:rPr lang="en-US"/>
              <a:t> den </a:t>
            </a:r>
            <a:r>
              <a:rPr lang="en-US" err="1"/>
              <a:t>aktuellen</a:t>
            </a:r>
            <a:r>
              <a:rPr lang="en-US"/>
              <a:t> </a:t>
            </a:r>
            <a:r>
              <a:rPr lang="en-US" err="1"/>
              <a:t>Frequenzverlauf</a:t>
            </a:r>
            <a:r>
              <a:rPr lang="en-US"/>
              <a:t> an unter:                                       https://www.netzfrequenz.info/verlauf-3-minuten</a:t>
            </a:r>
          </a:p>
        </p:txBody>
      </p:sp>
    </p:spTree>
    <p:extLst>
      <p:ext uri="{BB962C8B-B14F-4D97-AF65-F5344CB8AC3E}">
        <p14:creationId xmlns:p14="http://schemas.microsoft.com/office/powerpoint/2010/main" val="9580633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7BFB2-37B6-8EEA-9F14-968B5DD2E5B5}"/>
              </a:ext>
            </a:extLst>
          </p:cNvPr>
          <p:cNvSpPr>
            <a:spLocks noGrp="1"/>
          </p:cNvSpPr>
          <p:nvPr>
            <p:ph type="title"/>
          </p:nvPr>
        </p:nvSpPr>
        <p:spPr/>
        <p:txBody>
          <a:bodyPr>
            <a:normAutofit fontScale="90000"/>
          </a:bodyPr>
          <a:lstStyle/>
          <a:p>
            <a:r>
              <a:rPr lang="en-US" err="1"/>
              <a:t>Zukauf</a:t>
            </a:r>
            <a:r>
              <a:rPr lang="en-US"/>
              <a:t> von Strom </a:t>
            </a:r>
            <a:r>
              <a:rPr lang="en-US" err="1"/>
              <a:t>aus</a:t>
            </a:r>
            <a:r>
              <a:rPr lang="en-US"/>
              <a:t> dem Ausland &amp;</a:t>
            </a:r>
            <a:br>
              <a:rPr lang="en-US"/>
            </a:br>
            <a:r>
              <a:rPr lang="en-US" err="1"/>
              <a:t>Verkauf</a:t>
            </a:r>
            <a:r>
              <a:rPr lang="en-US"/>
              <a:t> von Strom in das Ausland </a:t>
            </a:r>
          </a:p>
        </p:txBody>
      </p:sp>
      <p:sp>
        <p:nvSpPr>
          <p:cNvPr id="3" name="Content Placeholder 2">
            <a:extLst>
              <a:ext uri="{FF2B5EF4-FFF2-40B4-BE49-F238E27FC236}">
                <a16:creationId xmlns:a16="http://schemas.microsoft.com/office/drawing/2014/main" id="{05123570-3E1A-810C-F6E3-70E0AA657117}"/>
              </a:ext>
            </a:extLst>
          </p:cNvPr>
          <p:cNvSpPr>
            <a:spLocks noGrp="1"/>
          </p:cNvSpPr>
          <p:nvPr>
            <p:ph idx="1"/>
          </p:nvPr>
        </p:nvSpPr>
        <p:spPr/>
        <p:txBody>
          <a:bodyPr vert="horz" lIns="91440" tIns="45720" rIns="91440" bIns="45720" rtlCol="0" anchor="t">
            <a:normAutofit/>
          </a:bodyPr>
          <a:lstStyle/>
          <a:p>
            <a:r>
              <a:rPr lang="en-US"/>
              <a:t>Haben </a:t>
            </a:r>
            <a:r>
              <a:rPr lang="en-US" err="1"/>
              <a:t>wir</a:t>
            </a:r>
            <a:r>
              <a:rPr lang="en-US"/>
              <a:t> </a:t>
            </a:r>
            <a:r>
              <a:rPr lang="en-US" err="1"/>
              <a:t>zu</a:t>
            </a:r>
            <a:r>
              <a:rPr lang="en-US"/>
              <a:t> </a:t>
            </a:r>
            <a:r>
              <a:rPr lang="en-US" err="1"/>
              <a:t>wenig</a:t>
            </a:r>
            <a:r>
              <a:rPr lang="en-US"/>
              <a:t> </a:t>
            </a:r>
            <a:r>
              <a:rPr lang="en-US" err="1"/>
              <a:t>grundlastfähigen</a:t>
            </a:r>
            <a:r>
              <a:rPr lang="en-US"/>
              <a:t> Strom, </a:t>
            </a:r>
            <a:r>
              <a:rPr lang="en-US" err="1"/>
              <a:t>müssen</a:t>
            </a:r>
            <a:r>
              <a:rPr lang="en-US"/>
              <a:t> </a:t>
            </a:r>
            <a:r>
              <a:rPr lang="en-US" err="1"/>
              <a:t>wir</a:t>
            </a:r>
            <a:r>
              <a:rPr lang="en-US"/>
              <a:t> </a:t>
            </a:r>
            <a:r>
              <a:rPr lang="en-US" err="1"/>
              <a:t>diesen</a:t>
            </a:r>
            <a:r>
              <a:rPr lang="en-US"/>
              <a:t> </a:t>
            </a:r>
            <a:r>
              <a:rPr lang="en-US" err="1"/>
              <a:t>im</a:t>
            </a:r>
            <a:r>
              <a:rPr lang="en-US"/>
              <a:t> Ausland </a:t>
            </a:r>
            <a:r>
              <a:rPr lang="en-US" err="1"/>
              <a:t>einkaufen</a:t>
            </a:r>
            <a:endParaRPr lang="en-US"/>
          </a:p>
          <a:p>
            <a:pPr marL="0" indent="0">
              <a:buNone/>
            </a:pPr>
            <a:r>
              <a:rPr lang="en-US"/>
              <a:t>            Deutschland hat </a:t>
            </a:r>
            <a:r>
              <a:rPr lang="en-US" err="1"/>
              <a:t>im</a:t>
            </a:r>
            <a:r>
              <a:rPr lang="en-US"/>
              <a:t> Jahr 2024 28,3 </a:t>
            </a:r>
            <a:r>
              <a:rPr lang="en-US" err="1"/>
              <a:t>Terawattstunden</a:t>
            </a:r>
            <a:r>
              <a:rPr lang="en-US"/>
              <a:t> </a:t>
            </a:r>
            <a:r>
              <a:rPr lang="en-US" err="1"/>
              <a:t>aus</a:t>
            </a:r>
            <a:r>
              <a:rPr lang="en-US"/>
              <a:t> dem Ausland </a:t>
            </a:r>
            <a:r>
              <a:rPr lang="en-US" err="1"/>
              <a:t>mehr</a:t>
            </a:r>
            <a:r>
              <a:rPr lang="en-US"/>
              <a:t> </a:t>
            </a:r>
            <a:r>
              <a:rPr lang="en-US" err="1"/>
              <a:t>eingekauft</a:t>
            </a:r>
            <a:r>
              <a:rPr lang="en-US"/>
              <a:t>             </a:t>
            </a:r>
            <a:r>
              <a:rPr lang="en-US" err="1"/>
              <a:t>als</a:t>
            </a:r>
            <a:r>
              <a:rPr lang="en-US"/>
              <a:t> es </a:t>
            </a:r>
            <a:r>
              <a:rPr lang="en-US" err="1"/>
              <a:t>dorthin</a:t>
            </a:r>
            <a:r>
              <a:rPr lang="en-US"/>
              <a:t> </a:t>
            </a:r>
            <a:r>
              <a:rPr lang="en-US" err="1"/>
              <a:t>veräußert</a:t>
            </a:r>
            <a:r>
              <a:rPr lang="en-US"/>
              <a:t> hat </a:t>
            </a:r>
          </a:p>
          <a:p>
            <a:pPr marL="0" indent="0">
              <a:buNone/>
            </a:pPr>
            <a:r>
              <a:rPr lang="en-US"/>
              <a:t>             Kosten/</a:t>
            </a:r>
            <a:r>
              <a:rPr lang="en-US" err="1"/>
              <a:t>Negativer</a:t>
            </a:r>
            <a:r>
              <a:rPr lang="en-US"/>
              <a:t> Saldo: 2,3 </a:t>
            </a:r>
            <a:r>
              <a:rPr lang="en-US" err="1"/>
              <a:t>Milliarden</a:t>
            </a:r>
            <a:r>
              <a:rPr lang="en-US"/>
              <a:t> Euro!</a:t>
            </a:r>
          </a:p>
          <a:p>
            <a:pPr marL="342900" indent="-342900"/>
            <a:r>
              <a:rPr lang="en-US" err="1"/>
              <a:t>Übrigens</a:t>
            </a:r>
            <a:r>
              <a:rPr lang="en-US"/>
              <a:t>: Die Finnen </a:t>
            </a:r>
            <a:r>
              <a:rPr lang="en-US" err="1"/>
              <a:t>wundern</a:t>
            </a:r>
            <a:r>
              <a:rPr lang="en-US"/>
              <a:t> </a:t>
            </a:r>
            <a:r>
              <a:rPr lang="en-US" err="1"/>
              <a:t>sich</a:t>
            </a:r>
            <a:r>
              <a:rPr lang="en-US"/>
              <a:t> </a:t>
            </a:r>
            <a:r>
              <a:rPr lang="en-US" err="1"/>
              <a:t>über</a:t>
            </a:r>
            <a:r>
              <a:rPr lang="en-US"/>
              <a:t> den </a:t>
            </a:r>
            <a:r>
              <a:rPr lang="en-US" err="1"/>
              <a:t>deutschen</a:t>
            </a:r>
            <a:r>
              <a:rPr lang="en-US"/>
              <a:t> Weg, die Schweden </a:t>
            </a:r>
            <a:r>
              <a:rPr lang="en-US" err="1"/>
              <a:t>ärgern</a:t>
            </a:r>
            <a:r>
              <a:rPr lang="en-US"/>
              <a:t> </a:t>
            </a:r>
            <a:r>
              <a:rPr lang="en-US" err="1"/>
              <a:t>sich</a:t>
            </a:r>
            <a:r>
              <a:rPr lang="en-US"/>
              <a:t> </a:t>
            </a:r>
            <a:r>
              <a:rPr lang="en-US" err="1"/>
              <a:t>über</a:t>
            </a:r>
            <a:r>
              <a:rPr lang="en-US"/>
              <a:t> </a:t>
            </a:r>
            <a:r>
              <a:rPr lang="en-US" err="1"/>
              <a:t>ihn</a:t>
            </a:r>
          </a:p>
        </p:txBody>
      </p:sp>
      <p:sp>
        <p:nvSpPr>
          <p:cNvPr id="4" name="Arrow: Right 3">
            <a:extLst>
              <a:ext uri="{FF2B5EF4-FFF2-40B4-BE49-F238E27FC236}">
                <a16:creationId xmlns:a16="http://schemas.microsoft.com/office/drawing/2014/main" id="{5F43A2D6-F9BD-F0B2-78C4-B47529CEEA96}"/>
              </a:ext>
            </a:extLst>
          </p:cNvPr>
          <p:cNvSpPr/>
          <p:nvPr/>
        </p:nvSpPr>
        <p:spPr>
          <a:xfrm>
            <a:off x="998482" y="3284482"/>
            <a:ext cx="472965" cy="1445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2324CAA5-3320-BE75-72BB-FF3411BDC996}"/>
              </a:ext>
            </a:extLst>
          </p:cNvPr>
          <p:cNvSpPr/>
          <p:nvPr/>
        </p:nvSpPr>
        <p:spPr>
          <a:xfrm>
            <a:off x="998482" y="4138447"/>
            <a:ext cx="472965" cy="1445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5627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D80FA-FF2D-E05E-3866-52713300A2FD}"/>
              </a:ext>
            </a:extLst>
          </p:cNvPr>
          <p:cNvSpPr>
            <a:spLocks noGrp="1"/>
          </p:cNvSpPr>
          <p:nvPr>
            <p:ph type="ctrTitle"/>
          </p:nvPr>
        </p:nvSpPr>
        <p:spPr/>
        <p:txBody>
          <a:bodyPr/>
          <a:lstStyle/>
          <a:p>
            <a:r>
              <a:rPr lang="en-US"/>
              <a:t>Speicher</a:t>
            </a:r>
          </a:p>
        </p:txBody>
      </p:sp>
      <p:sp>
        <p:nvSpPr>
          <p:cNvPr id="3" name="Subtitle 2">
            <a:extLst>
              <a:ext uri="{FF2B5EF4-FFF2-40B4-BE49-F238E27FC236}">
                <a16:creationId xmlns:a16="http://schemas.microsoft.com/office/drawing/2014/main" id="{290E361D-FFD9-32FC-2B4E-961470B03DE9}"/>
              </a:ext>
            </a:extLst>
          </p:cNvPr>
          <p:cNvSpPr>
            <a:spLocks noGrp="1"/>
          </p:cNvSpPr>
          <p:nvPr>
            <p:ph type="subTitle" idx="1"/>
          </p:nvPr>
        </p:nvSpPr>
        <p:spPr/>
        <p:txBody>
          <a:bodyPr/>
          <a:lstStyle/>
          <a:p>
            <a:r>
              <a:rPr lang="en-US"/>
              <a:t>Oder </a:t>
            </a:r>
            <a:r>
              <a:rPr lang="en-US" err="1"/>
              <a:t>wenn</a:t>
            </a:r>
            <a:r>
              <a:rPr lang="en-US"/>
              <a:t> der </a:t>
            </a:r>
            <a:r>
              <a:rPr lang="en-US" err="1"/>
              <a:t>Atomstrom</a:t>
            </a:r>
            <a:r>
              <a:rPr lang="en-US"/>
              <a:t> die </a:t>
            </a:r>
            <a:r>
              <a:rPr lang="en-US" err="1"/>
              <a:t>Netze</a:t>
            </a:r>
            <a:r>
              <a:rPr lang="en-US"/>
              <a:t> </a:t>
            </a:r>
            <a:r>
              <a:rPr lang="en-US" err="1"/>
              <a:t>vesrstopft</a:t>
            </a:r>
            <a:r>
              <a:rPr lang="en-US"/>
              <a:t> (Katrin Göring-Eckardt) </a:t>
            </a:r>
          </a:p>
        </p:txBody>
      </p:sp>
    </p:spTree>
    <p:extLst>
      <p:ext uri="{BB962C8B-B14F-4D97-AF65-F5344CB8AC3E}">
        <p14:creationId xmlns:p14="http://schemas.microsoft.com/office/powerpoint/2010/main" val="3086708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3295-9851-4439-0A94-CD87F3EFCF0A}"/>
              </a:ext>
            </a:extLst>
          </p:cNvPr>
          <p:cNvSpPr>
            <a:spLocks noGrp="1"/>
          </p:cNvSpPr>
          <p:nvPr>
            <p:ph type="title"/>
          </p:nvPr>
        </p:nvSpPr>
        <p:spPr/>
        <p:txBody>
          <a:bodyPr/>
          <a:lstStyle/>
          <a:p>
            <a:r>
              <a:rPr lang="en-US" err="1"/>
              <a:t>Aktuelle</a:t>
            </a:r>
            <a:r>
              <a:rPr lang="en-US"/>
              <a:t> </a:t>
            </a:r>
            <a:r>
              <a:rPr lang="en-US" err="1"/>
              <a:t>Kapazitäten</a:t>
            </a:r>
            <a:r>
              <a:rPr lang="en-US"/>
              <a:t> in Deutschland </a:t>
            </a:r>
          </a:p>
        </p:txBody>
      </p:sp>
      <p:sp>
        <p:nvSpPr>
          <p:cNvPr id="3" name="Content Placeholder 2">
            <a:extLst>
              <a:ext uri="{FF2B5EF4-FFF2-40B4-BE49-F238E27FC236}">
                <a16:creationId xmlns:a16="http://schemas.microsoft.com/office/drawing/2014/main" id="{A7C0A27F-2631-C912-847E-B32F0A1CCD33}"/>
              </a:ext>
            </a:extLst>
          </p:cNvPr>
          <p:cNvSpPr>
            <a:spLocks noGrp="1"/>
          </p:cNvSpPr>
          <p:nvPr>
            <p:ph idx="1"/>
          </p:nvPr>
        </p:nvSpPr>
        <p:spPr/>
        <p:txBody>
          <a:bodyPr vert="horz" lIns="91440" tIns="45720" rIns="91440" bIns="45720" rtlCol="0" anchor="t">
            <a:normAutofit/>
          </a:bodyPr>
          <a:lstStyle/>
          <a:p>
            <a:pPr marL="0" indent="0">
              <a:buNone/>
            </a:pPr>
            <a:r>
              <a:rPr lang="de-DE" sz="2500" dirty="0">
                <a:latin typeface="Arial"/>
                <a:cs typeface="Arial"/>
              </a:rPr>
              <a:t>Jahresstrombedarf: ca. 503.000 GWh/a</a:t>
            </a:r>
            <a:endParaRPr lang="en-US" dirty="0"/>
          </a:p>
          <a:p>
            <a:pPr marL="0" indent="0">
              <a:buNone/>
            </a:pPr>
            <a:r>
              <a:rPr lang="de-DE" sz="2500" dirty="0">
                <a:latin typeface="Arial"/>
                <a:cs typeface="Arial"/>
              </a:rPr>
              <a:t> -&gt; </a:t>
            </a:r>
            <a:r>
              <a:rPr lang="de-DE" sz="2500" dirty="0" err="1">
                <a:latin typeface="Arial"/>
                <a:cs typeface="Arial"/>
              </a:rPr>
              <a:t>durchscnittlichen</a:t>
            </a:r>
            <a:r>
              <a:rPr lang="de-DE" sz="2500" dirty="0">
                <a:latin typeface="Arial"/>
                <a:cs typeface="Arial"/>
              </a:rPr>
              <a:t> Tagesbedarf von ca. 1.378 GWh</a:t>
            </a:r>
          </a:p>
          <a:p>
            <a:pPr marL="493395" lvl="1">
              <a:buFont typeface="Courier New" panose="020B0604020202020204" pitchFamily="34" charset="0"/>
              <a:buChar char="o"/>
            </a:pPr>
            <a:r>
              <a:rPr lang="de-DE" sz="2400" dirty="0">
                <a:latin typeface="Arial"/>
                <a:cs typeface="Arial"/>
              </a:rPr>
              <a:t> 30 Pumpspeicherkraftwerke</a:t>
            </a:r>
            <a:r>
              <a:rPr lang="de-DE" sz="2300" dirty="0">
                <a:latin typeface="Arial"/>
                <a:cs typeface="Arial"/>
              </a:rPr>
              <a:t> in Summe: ca. 40 GWh</a:t>
            </a:r>
          </a:p>
          <a:p>
            <a:pPr marL="493395" lvl="1">
              <a:buFont typeface="Courier New" panose="020B0604020202020204" pitchFamily="34" charset="0"/>
              <a:buChar char="o"/>
            </a:pPr>
            <a:r>
              <a:rPr lang="de-DE" sz="2500" dirty="0">
                <a:latin typeface="Arial"/>
                <a:cs typeface="Arial"/>
              </a:rPr>
              <a:t> </a:t>
            </a:r>
            <a:r>
              <a:rPr lang="de-DE" sz="2400" dirty="0">
                <a:latin typeface="Arial"/>
                <a:cs typeface="Arial"/>
              </a:rPr>
              <a:t>Batteriespeicherkapazität: ca. 20 GWh</a:t>
            </a:r>
            <a:endParaRPr lang="en-US" sz="2400" dirty="0">
              <a:latin typeface="Arial"/>
              <a:cs typeface="Arial"/>
            </a:endParaRPr>
          </a:p>
          <a:p>
            <a:pPr marL="493395" lvl="1">
              <a:buFont typeface="Courier New" panose="020B0604020202020204" pitchFamily="34" charset="0"/>
              <a:buChar char="o"/>
            </a:pPr>
            <a:r>
              <a:rPr lang="de-DE" sz="2500" dirty="0">
                <a:latin typeface="Arial"/>
                <a:cs typeface="Arial"/>
              </a:rPr>
              <a:t> grüne Wasserstofferzeugung: ca. 0,1GW (ist in der Entwicklungsphase)</a:t>
            </a:r>
            <a:endParaRPr lang="en-US" sz="2500" dirty="0">
              <a:latin typeface="Arial"/>
              <a:cs typeface="Arial"/>
            </a:endParaRPr>
          </a:p>
          <a:p>
            <a:pPr marL="493395" lvl="1">
              <a:buFont typeface="Courier New" panose="020B0604020202020204" pitchFamily="34" charset="0"/>
              <a:buChar char="o"/>
            </a:pPr>
            <a:endParaRPr lang="de-DE" sz="2500">
              <a:latin typeface="Arial"/>
              <a:cs typeface="Arial"/>
            </a:endParaRPr>
          </a:p>
          <a:p>
            <a:endParaRPr lang="en-US"/>
          </a:p>
        </p:txBody>
      </p:sp>
    </p:spTree>
    <p:extLst>
      <p:ext uri="{BB962C8B-B14F-4D97-AF65-F5344CB8AC3E}">
        <p14:creationId xmlns:p14="http://schemas.microsoft.com/office/powerpoint/2010/main" val="16800139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F53BE-0B9A-6C8C-BEA0-99AEF76EF355}"/>
              </a:ext>
            </a:extLst>
          </p:cNvPr>
          <p:cNvSpPr>
            <a:spLocks noGrp="1"/>
          </p:cNvSpPr>
          <p:nvPr>
            <p:ph type="title"/>
          </p:nvPr>
        </p:nvSpPr>
        <p:spPr/>
        <p:txBody>
          <a:bodyPr/>
          <a:lstStyle/>
          <a:p>
            <a:r>
              <a:rPr lang="en-US" err="1"/>
              <a:t>Herausforderungen</a:t>
            </a:r>
            <a:r>
              <a:rPr lang="en-US"/>
              <a:t> </a:t>
            </a:r>
          </a:p>
        </p:txBody>
      </p:sp>
      <p:sp>
        <p:nvSpPr>
          <p:cNvPr id="3" name="Content Placeholder 2">
            <a:extLst>
              <a:ext uri="{FF2B5EF4-FFF2-40B4-BE49-F238E27FC236}">
                <a16:creationId xmlns:a16="http://schemas.microsoft.com/office/drawing/2014/main" id="{EE7AAA46-1117-B802-9FB2-F27F6B85F01F}"/>
              </a:ext>
            </a:extLst>
          </p:cNvPr>
          <p:cNvSpPr>
            <a:spLocks noGrp="1"/>
          </p:cNvSpPr>
          <p:nvPr>
            <p:ph idx="1"/>
          </p:nvPr>
        </p:nvSpPr>
        <p:spPr/>
        <p:txBody>
          <a:bodyPr vert="horz" lIns="91440" tIns="45720" rIns="91440" bIns="45720" rtlCol="0" anchor="t">
            <a:normAutofit/>
          </a:bodyPr>
          <a:lstStyle/>
          <a:p>
            <a:r>
              <a:rPr lang="de-DE" sz="2400">
                <a:latin typeface="Arial"/>
                <a:cs typeface="Arial"/>
              </a:rPr>
              <a:t>Speichermöglichkeiten mittels Batterien oder Wasserstoff sind derzeit noch begrenzt, kostenintensiv und zeitnah nicht umsetzbar. </a:t>
            </a:r>
            <a:endParaRPr lang="en-US" sz="2400">
              <a:latin typeface="Grandview Display"/>
              <a:cs typeface="Arial"/>
            </a:endParaRPr>
          </a:p>
          <a:p>
            <a:r>
              <a:rPr lang="de-DE" sz="2400">
                <a:latin typeface="Arial"/>
                <a:cs typeface="Arial"/>
              </a:rPr>
              <a:t>Kritische Punkte sind unter anderem: </a:t>
            </a:r>
          </a:p>
          <a:p>
            <a:pPr marL="493395" lvl="1">
              <a:buFont typeface="Courier New" panose="020B0604020202020204" pitchFamily="34" charset="0"/>
              <a:buChar char="o"/>
            </a:pPr>
            <a:r>
              <a:rPr lang="de-DE" sz="2400">
                <a:latin typeface="Arial"/>
                <a:cs typeface="Arial"/>
              </a:rPr>
              <a:t> Lebensdauer der Batteriespeicher</a:t>
            </a:r>
            <a:endParaRPr lang="en-US" sz="2400">
              <a:latin typeface="Grandview Display"/>
              <a:cs typeface="Arial"/>
            </a:endParaRPr>
          </a:p>
          <a:p>
            <a:pPr marL="493395" lvl="1">
              <a:buFont typeface="Courier New" panose="020B0604020202020204" pitchFamily="34" charset="0"/>
              <a:buChar char="o"/>
            </a:pPr>
            <a:r>
              <a:rPr lang="de-DE" sz="2400">
                <a:latin typeface="Arial"/>
                <a:cs typeface="Arial"/>
              </a:rPr>
              <a:t> Gewinnung und Entsorgung von Seltenen Erden und Schwermetallen</a:t>
            </a:r>
            <a:endParaRPr lang="en-US" sz="2400">
              <a:latin typeface="Grandview Display"/>
              <a:cs typeface="Arial"/>
            </a:endParaRPr>
          </a:p>
          <a:p>
            <a:pPr marL="493395" lvl="1">
              <a:buFont typeface="Courier New" panose="020B0604020202020204" pitchFamily="34" charset="0"/>
              <a:buChar char="o"/>
            </a:pPr>
            <a:r>
              <a:rPr lang="de-DE" sz="2400">
                <a:latin typeface="Arial"/>
                <a:cs typeface="Arial"/>
              </a:rPr>
              <a:t> Effizienz der Wasserstoffherstellung (2/3 der Energie gehen bei Umwandlung verloren) </a:t>
            </a:r>
            <a:endParaRPr lang="en-US" sz="2400"/>
          </a:p>
        </p:txBody>
      </p:sp>
    </p:spTree>
    <p:extLst>
      <p:ext uri="{BB962C8B-B14F-4D97-AF65-F5344CB8AC3E}">
        <p14:creationId xmlns:p14="http://schemas.microsoft.com/office/powerpoint/2010/main" val="35424448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9921C-41F8-9512-BB78-C10F3AC6F768}"/>
              </a:ext>
            </a:extLst>
          </p:cNvPr>
          <p:cNvSpPr>
            <a:spLocks noGrp="1"/>
          </p:cNvSpPr>
          <p:nvPr>
            <p:ph type="ctrTitle"/>
          </p:nvPr>
        </p:nvSpPr>
        <p:spPr>
          <a:xfrm>
            <a:off x="640080" y="1371599"/>
            <a:ext cx="7200637" cy="2951825"/>
          </a:xfrm>
        </p:spPr>
        <p:txBody>
          <a:bodyPr/>
          <a:lstStyle/>
          <a:p>
            <a:r>
              <a:rPr lang="en-US" dirty="0" err="1"/>
              <a:t>Stromerzeugung</a:t>
            </a:r>
            <a:endParaRPr lang="en-US" dirty="0"/>
          </a:p>
        </p:txBody>
      </p:sp>
      <p:sp>
        <p:nvSpPr>
          <p:cNvPr id="3" name="Subtitle 2">
            <a:extLst>
              <a:ext uri="{FF2B5EF4-FFF2-40B4-BE49-F238E27FC236}">
                <a16:creationId xmlns:a16="http://schemas.microsoft.com/office/drawing/2014/main" id="{D9FBB4C9-B68B-36DE-4CC6-69ED82353D54}"/>
              </a:ext>
            </a:extLst>
          </p:cNvPr>
          <p:cNvSpPr>
            <a:spLocks noGrp="1"/>
          </p:cNvSpPr>
          <p:nvPr>
            <p:ph type="subTitle" idx="1"/>
          </p:nvPr>
        </p:nvSpPr>
        <p:spPr>
          <a:xfrm>
            <a:off x="640080" y="3218535"/>
            <a:ext cx="10406292" cy="2654231"/>
          </a:xfrm>
        </p:spPr>
        <p:txBody>
          <a:bodyPr>
            <a:normAutofit/>
          </a:bodyPr>
          <a:lstStyle/>
          <a:p>
            <a:endParaRPr lang="en-US" b="0" dirty="0"/>
          </a:p>
        </p:txBody>
      </p:sp>
    </p:spTree>
    <p:extLst>
      <p:ext uri="{BB962C8B-B14F-4D97-AF65-F5344CB8AC3E}">
        <p14:creationId xmlns:p14="http://schemas.microsoft.com/office/powerpoint/2010/main" val="3222754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EA972-BFE0-827A-F508-DA837D98AF10}"/>
              </a:ext>
            </a:extLst>
          </p:cNvPr>
          <p:cNvSpPr>
            <a:spLocks noGrp="1"/>
          </p:cNvSpPr>
          <p:nvPr>
            <p:ph type="title"/>
          </p:nvPr>
        </p:nvSpPr>
        <p:spPr>
          <a:xfrm>
            <a:off x="640079" y="1163783"/>
            <a:ext cx="10890929" cy="1097280"/>
          </a:xfrm>
        </p:spPr>
        <p:txBody>
          <a:bodyPr/>
          <a:lstStyle/>
          <a:p>
            <a:r>
              <a:rPr lang="en-US"/>
              <a:t>Was </a:t>
            </a:r>
            <a:r>
              <a:rPr lang="en-US" err="1"/>
              <a:t>wir</a:t>
            </a:r>
            <a:r>
              <a:rPr lang="en-US"/>
              <a:t> </a:t>
            </a:r>
            <a:r>
              <a:rPr lang="en-US" err="1"/>
              <a:t>vorstellen</a:t>
            </a:r>
            <a:r>
              <a:rPr lang="en-US"/>
              <a:t> </a:t>
            </a:r>
            <a:r>
              <a:rPr lang="en-US" err="1"/>
              <a:t>wollen</a:t>
            </a:r>
            <a:r>
              <a:rPr lang="en-US"/>
              <a:t> </a:t>
            </a:r>
          </a:p>
        </p:txBody>
      </p:sp>
      <p:sp>
        <p:nvSpPr>
          <p:cNvPr id="3" name="Content Placeholder 2">
            <a:extLst>
              <a:ext uri="{FF2B5EF4-FFF2-40B4-BE49-F238E27FC236}">
                <a16:creationId xmlns:a16="http://schemas.microsoft.com/office/drawing/2014/main" id="{26F39AA6-E156-E218-5FF2-F5A69A346005}"/>
              </a:ext>
            </a:extLst>
          </p:cNvPr>
          <p:cNvSpPr>
            <a:spLocks noGrp="1"/>
          </p:cNvSpPr>
          <p:nvPr>
            <p:ph idx="1"/>
          </p:nvPr>
        </p:nvSpPr>
        <p:spPr>
          <a:xfrm>
            <a:off x="640080" y="2134709"/>
            <a:ext cx="10890928" cy="4064923"/>
          </a:xfrm>
        </p:spPr>
        <p:txBody>
          <a:bodyPr vert="horz" lIns="91440" tIns="45720" rIns="91440" bIns="45720" rtlCol="0" anchor="t">
            <a:normAutofit fontScale="92500" lnSpcReduction="10000"/>
          </a:bodyPr>
          <a:lstStyle/>
          <a:p>
            <a:r>
              <a:rPr lang="de-DE" sz="2400"/>
              <a:t>Allgemeine Fakten zur Windkraft: </a:t>
            </a:r>
            <a:endParaRPr lang="en-US" sz="2400"/>
          </a:p>
          <a:p>
            <a:pPr marL="493395" lvl="1">
              <a:buFont typeface="Courier New" panose="020B0604020202020204" pitchFamily="34" charset="0"/>
              <a:buChar char="o"/>
            </a:pPr>
            <a:r>
              <a:rPr lang="de-DE" sz="2200"/>
              <a:t>Windhöffigkeit, </a:t>
            </a:r>
            <a:endParaRPr lang="en-US" sz="2200"/>
          </a:p>
          <a:p>
            <a:pPr marL="493395" lvl="1">
              <a:buFont typeface="Courier New" panose="020B0604020202020204" pitchFamily="34" charset="0"/>
              <a:buChar char="o"/>
            </a:pPr>
            <a:r>
              <a:rPr lang="de-DE" sz="2200"/>
              <a:t>Energiedichte</a:t>
            </a:r>
            <a:endParaRPr lang="en-US" sz="2200"/>
          </a:p>
          <a:p>
            <a:pPr marL="493395" lvl="1">
              <a:buFont typeface="Courier New" panose="020B0604020202020204" pitchFamily="34" charset="0"/>
              <a:buChar char="o"/>
            </a:pPr>
            <a:r>
              <a:rPr lang="de-DE" sz="2200"/>
              <a:t>Back-up-Erfordernisse/Fehlende Grundlastfähigkeit der erneuerbaren Energien</a:t>
            </a:r>
            <a:endParaRPr lang="en-US" sz="2200"/>
          </a:p>
          <a:p>
            <a:pPr marL="493395" lvl="1">
              <a:buFont typeface="Courier New" panose="020B0604020202020204" pitchFamily="34" charset="0"/>
              <a:buChar char="o"/>
            </a:pPr>
            <a:r>
              <a:rPr lang="de-DE" sz="2200"/>
              <a:t>Speichermöglichkeiten</a:t>
            </a:r>
          </a:p>
          <a:p>
            <a:pPr marL="493395" lvl="1">
              <a:buFont typeface="Courier New" panose="020B0604020202020204" pitchFamily="34" charset="0"/>
              <a:buChar char="o"/>
            </a:pPr>
            <a:r>
              <a:rPr lang="de-DE" sz="2200"/>
              <a:t>Nettostromerzeugung</a:t>
            </a:r>
          </a:p>
          <a:p>
            <a:pPr marL="493395" lvl="1">
              <a:buFont typeface="Courier New" panose="020B0604020202020204" pitchFamily="34" charset="0"/>
              <a:buChar char="o"/>
            </a:pPr>
            <a:r>
              <a:rPr lang="de-DE" sz="2200"/>
              <a:t>Leitungen und Netzausbau</a:t>
            </a:r>
            <a:endParaRPr lang="en-US" sz="2200"/>
          </a:p>
          <a:p>
            <a:pPr marL="493395" lvl="1">
              <a:buFont typeface="Courier New" panose="020B0604020202020204" pitchFamily="34" charset="0"/>
              <a:buChar char="o"/>
            </a:pPr>
            <a:r>
              <a:rPr lang="de-DE" sz="2200"/>
              <a:t>CO2-Bilanz einer WEA</a:t>
            </a:r>
          </a:p>
          <a:p>
            <a:pPr marL="493395" lvl="1">
              <a:buFont typeface="Courier New" panose="020B0604020202020204" pitchFamily="34" charset="0"/>
              <a:buChar char="o"/>
            </a:pPr>
            <a:r>
              <a:rPr lang="de-DE" sz="2400"/>
              <a:t>Auswirkungen auf Umwelt und Natur</a:t>
            </a:r>
            <a:endParaRPr lang="en-US" sz="2400"/>
          </a:p>
          <a:p>
            <a:r>
              <a:rPr lang="de-DE" sz="2400"/>
              <a:t>Kosten </a:t>
            </a:r>
            <a:endParaRPr lang="en-US" sz="2400"/>
          </a:p>
          <a:p>
            <a:endParaRPr lang="en-US"/>
          </a:p>
        </p:txBody>
      </p:sp>
    </p:spTree>
    <p:extLst>
      <p:ext uri="{BB962C8B-B14F-4D97-AF65-F5344CB8AC3E}">
        <p14:creationId xmlns:p14="http://schemas.microsoft.com/office/powerpoint/2010/main" val="1046738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AA9F4B-674E-93B7-6983-1FC33BE59B92}"/>
              </a:ext>
            </a:extLst>
          </p:cNvPr>
          <p:cNvSpPr>
            <a:spLocks noGrp="1"/>
          </p:cNvSpPr>
          <p:nvPr>
            <p:ph type="title"/>
          </p:nvPr>
        </p:nvSpPr>
        <p:spPr>
          <a:xfrm>
            <a:off x="838200" y="603504"/>
            <a:ext cx="10515600" cy="475488"/>
          </a:xfrm>
        </p:spPr>
        <p:txBody>
          <a:bodyPr>
            <a:normAutofit fontScale="90000"/>
          </a:bodyPr>
          <a:lstStyle/>
          <a:p>
            <a:r>
              <a:rPr lang="de-DE" sz="2800" dirty="0">
                <a:solidFill>
                  <a:schemeClr val="tx2">
                    <a:lumMod val="75000"/>
                    <a:lumOff val="25000"/>
                  </a:schemeClr>
                </a:solidFill>
              </a:rPr>
              <a:t>Installierte Leistung zur Stromerzeugung in Deutschland 2025</a:t>
            </a:r>
            <a:br>
              <a:rPr lang="de-DE" sz="2800" dirty="0"/>
            </a:br>
            <a:endParaRPr lang="de-DE" sz="2800"/>
          </a:p>
        </p:txBody>
      </p:sp>
      <p:pic>
        <p:nvPicPr>
          <p:cNvPr id="5" name="Inhaltsplatzhalter 4">
            <a:extLst>
              <a:ext uri="{FF2B5EF4-FFF2-40B4-BE49-F238E27FC236}">
                <a16:creationId xmlns:a16="http://schemas.microsoft.com/office/drawing/2014/main" id="{F4445F61-32FF-7EF9-6538-6093D5326BA8}"/>
              </a:ext>
            </a:extLst>
          </p:cNvPr>
          <p:cNvPicPr>
            <a:picLocks noGrp="1" noChangeAspect="1"/>
          </p:cNvPicPr>
          <p:nvPr>
            <p:ph idx="1"/>
          </p:nvPr>
        </p:nvPicPr>
        <p:blipFill>
          <a:blip r:embed="rId2"/>
          <a:stretch>
            <a:fillRect/>
          </a:stretch>
        </p:blipFill>
        <p:spPr>
          <a:xfrm>
            <a:off x="838200" y="1490472"/>
            <a:ext cx="10363199" cy="5262921"/>
          </a:xfrm>
        </p:spPr>
      </p:pic>
      <p:sp>
        <p:nvSpPr>
          <p:cNvPr id="7" name="Textfeld 6">
            <a:extLst>
              <a:ext uri="{FF2B5EF4-FFF2-40B4-BE49-F238E27FC236}">
                <a16:creationId xmlns:a16="http://schemas.microsoft.com/office/drawing/2014/main" id="{CB76A27C-0F73-D944-42AC-E13662C362FC}"/>
              </a:ext>
            </a:extLst>
          </p:cNvPr>
          <p:cNvSpPr txBox="1"/>
          <p:nvPr/>
        </p:nvSpPr>
        <p:spPr>
          <a:xfrm>
            <a:off x="1429965" y="1635962"/>
            <a:ext cx="6094476" cy="369332"/>
          </a:xfrm>
          <a:prstGeom prst="rect">
            <a:avLst/>
          </a:prstGeom>
          <a:noFill/>
        </p:spPr>
        <p:txBody>
          <a:bodyPr wrap="square">
            <a:spAutoFit/>
          </a:bodyPr>
          <a:lstStyle/>
          <a:p>
            <a:r>
              <a:rPr lang="de-DE" sz="1800"/>
              <a:t>in Summe sind es ca. 292 GW</a:t>
            </a:r>
          </a:p>
        </p:txBody>
      </p:sp>
    </p:spTree>
    <p:extLst>
      <p:ext uri="{BB962C8B-B14F-4D97-AF65-F5344CB8AC3E}">
        <p14:creationId xmlns:p14="http://schemas.microsoft.com/office/powerpoint/2010/main" val="12707969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284C6-7AC4-96CA-C437-C413DACAC98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15E5748-9330-5746-C291-CB0387981E16}"/>
              </a:ext>
            </a:extLst>
          </p:cNvPr>
          <p:cNvSpPr>
            <a:spLocks noGrp="1"/>
          </p:cNvSpPr>
          <p:nvPr>
            <p:ph type="title"/>
          </p:nvPr>
        </p:nvSpPr>
        <p:spPr>
          <a:xfrm>
            <a:off x="674225" y="478112"/>
            <a:ext cx="10515600" cy="475488"/>
          </a:xfrm>
        </p:spPr>
        <p:txBody>
          <a:bodyPr>
            <a:normAutofit fontScale="90000"/>
          </a:bodyPr>
          <a:lstStyle/>
          <a:p>
            <a:r>
              <a:rPr lang="de-DE" sz="2800" dirty="0" err="1">
                <a:solidFill>
                  <a:schemeClr val="tx2">
                    <a:lumMod val="76000"/>
                    <a:lumOff val="24000"/>
                  </a:schemeClr>
                </a:solidFill>
              </a:rPr>
              <a:t>Stromerzeugungleistung</a:t>
            </a:r>
            <a:r>
              <a:rPr lang="de-DE" sz="2800" dirty="0">
                <a:solidFill>
                  <a:schemeClr val="tx2">
                    <a:lumMod val="76000"/>
                    <a:lumOff val="24000"/>
                  </a:schemeClr>
                </a:solidFill>
              </a:rPr>
              <a:t> in Deutschland 1. bis 20. Mai 2025</a:t>
            </a:r>
            <a:br>
              <a:rPr lang="de-DE" sz="2800" dirty="0"/>
            </a:br>
            <a:br>
              <a:rPr lang="de-DE" sz="2800" dirty="0"/>
            </a:br>
            <a:r>
              <a:rPr lang="de-DE" sz="2800" dirty="0"/>
              <a:t>der Leistungsbedarf liegt zwischen 35GW  und 76GW</a:t>
            </a:r>
            <a:br>
              <a:rPr lang="de-DE" sz="1100" dirty="0"/>
            </a:br>
            <a:endParaRPr lang="de-DE" sz="2800"/>
          </a:p>
        </p:txBody>
      </p:sp>
      <p:pic>
        <p:nvPicPr>
          <p:cNvPr id="8" name="Inhaltsplatzhalter 7">
            <a:extLst>
              <a:ext uri="{FF2B5EF4-FFF2-40B4-BE49-F238E27FC236}">
                <a16:creationId xmlns:a16="http://schemas.microsoft.com/office/drawing/2014/main" id="{463C8BD8-1AB2-1CD7-589C-A3277D2124CC}"/>
              </a:ext>
            </a:extLst>
          </p:cNvPr>
          <p:cNvPicPr>
            <a:picLocks noGrp="1" noChangeAspect="1"/>
          </p:cNvPicPr>
          <p:nvPr>
            <p:ph idx="1"/>
          </p:nvPr>
        </p:nvPicPr>
        <p:blipFill>
          <a:blip r:embed="rId2"/>
          <a:stretch>
            <a:fillRect/>
          </a:stretch>
        </p:blipFill>
        <p:spPr>
          <a:xfrm>
            <a:off x="410962" y="1740181"/>
            <a:ext cx="11047613" cy="5119507"/>
          </a:xfrm>
        </p:spPr>
      </p:pic>
    </p:spTree>
    <p:extLst>
      <p:ext uri="{BB962C8B-B14F-4D97-AF65-F5344CB8AC3E}">
        <p14:creationId xmlns:p14="http://schemas.microsoft.com/office/powerpoint/2010/main" val="30857241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90457-3C48-B2A8-9674-F2C178057ED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8E891C2-9FCA-07FC-AF3B-0B001F36AB75}"/>
              </a:ext>
            </a:extLst>
          </p:cNvPr>
          <p:cNvSpPr>
            <a:spLocks noGrp="1"/>
          </p:cNvSpPr>
          <p:nvPr>
            <p:ph type="title"/>
          </p:nvPr>
        </p:nvSpPr>
        <p:spPr>
          <a:xfrm>
            <a:off x="838200" y="428379"/>
            <a:ext cx="10515600" cy="475488"/>
          </a:xfrm>
        </p:spPr>
        <p:txBody>
          <a:bodyPr>
            <a:normAutofit fontScale="90000"/>
          </a:bodyPr>
          <a:lstStyle/>
          <a:p>
            <a:r>
              <a:rPr lang="de-DE" sz="2800" dirty="0" err="1">
                <a:solidFill>
                  <a:schemeClr val="tx2">
                    <a:lumMod val="76000"/>
                    <a:lumOff val="24000"/>
                  </a:schemeClr>
                </a:solidFill>
              </a:rPr>
              <a:t>Stromerzeugungleistung</a:t>
            </a:r>
            <a:r>
              <a:rPr lang="de-DE" sz="2800" dirty="0">
                <a:solidFill>
                  <a:schemeClr val="tx2">
                    <a:lumMod val="76000"/>
                    <a:lumOff val="24000"/>
                  </a:schemeClr>
                </a:solidFill>
              </a:rPr>
              <a:t> in Deutschland Januar 2025 </a:t>
            </a:r>
            <a:br>
              <a:rPr lang="de-DE" sz="2800" dirty="0"/>
            </a:br>
            <a:r>
              <a:rPr lang="de-DE" sz="2800" dirty="0"/>
              <a:t>          </a:t>
            </a:r>
            <a:br>
              <a:rPr lang="de-DE" sz="1100" dirty="0"/>
            </a:br>
            <a:endParaRPr lang="de-DE" sz="2800"/>
          </a:p>
        </p:txBody>
      </p:sp>
      <p:pic>
        <p:nvPicPr>
          <p:cNvPr id="6" name="Inhaltsplatzhalter 5">
            <a:extLst>
              <a:ext uri="{FF2B5EF4-FFF2-40B4-BE49-F238E27FC236}">
                <a16:creationId xmlns:a16="http://schemas.microsoft.com/office/drawing/2014/main" id="{AD61B2EA-543B-EE8C-D418-E6760E8B6975}"/>
              </a:ext>
            </a:extLst>
          </p:cNvPr>
          <p:cNvPicPr>
            <a:picLocks noGrp="1" noChangeAspect="1"/>
          </p:cNvPicPr>
          <p:nvPr>
            <p:ph idx="1"/>
          </p:nvPr>
        </p:nvPicPr>
        <p:blipFill>
          <a:blip r:embed="rId2"/>
          <a:stretch>
            <a:fillRect/>
          </a:stretch>
        </p:blipFill>
        <p:spPr>
          <a:xfrm>
            <a:off x="1000125" y="1238250"/>
            <a:ext cx="9886950" cy="5172075"/>
          </a:xfrm>
        </p:spPr>
      </p:pic>
    </p:spTree>
    <p:extLst>
      <p:ext uri="{BB962C8B-B14F-4D97-AF65-F5344CB8AC3E}">
        <p14:creationId xmlns:p14="http://schemas.microsoft.com/office/powerpoint/2010/main" val="42000494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0C6FCD-7763-A279-B7BA-4C652D29F1D2}"/>
              </a:ext>
            </a:extLst>
          </p:cNvPr>
          <p:cNvSpPr>
            <a:spLocks noGrp="1"/>
          </p:cNvSpPr>
          <p:nvPr>
            <p:ph type="title"/>
          </p:nvPr>
        </p:nvSpPr>
        <p:spPr>
          <a:xfrm>
            <a:off x="838200" y="365126"/>
            <a:ext cx="10515600" cy="596900"/>
          </a:xfrm>
        </p:spPr>
        <p:txBody>
          <a:bodyPr>
            <a:normAutofit fontScale="90000"/>
          </a:bodyPr>
          <a:lstStyle/>
          <a:p>
            <a:r>
              <a:rPr lang="de-DE" sz="3100" b="0" i="0" dirty="0">
                <a:solidFill>
                  <a:schemeClr val="tx2">
                    <a:lumMod val="76000"/>
                    <a:lumOff val="24000"/>
                  </a:schemeClr>
                </a:solidFill>
                <a:effectLst/>
                <a:latin typeface="-apple-system"/>
              </a:rPr>
              <a:t>Gesamte </a:t>
            </a:r>
            <a:r>
              <a:rPr lang="de-DE" sz="3100" b="0" dirty="0">
                <a:solidFill>
                  <a:schemeClr val="tx2">
                    <a:lumMod val="76000"/>
                    <a:lumOff val="24000"/>
                  </a:schemeClr>
                </a:solidFill>
                <a:latin typeface="-apple-system"/>
              </a:rPr>
              <a:t>Stromerzeugung</a:t>
            </a:r>
            <a:r>
              <a:rPr lang="de-DE" sz="3100" b="0" i="0" dirty="0">
                <a:solidFill>
                  <a:schemeClr val="tx2">
                    <a:lumMod val="76000"/>
                    <a:lumOff val="24000"/>
                  </a:schemeClr>
                </a:solidFill>
                <a:effectLst/>
                <a:latin typeface="-apple-system"/>
              </a:rPr>
              <a:t> </a:t>
            </a:r>
            <a:r>
              <a:rPr lang="de-DE" sz="3100" b="0" dirty="0">
                <a:solidFill>
                  <a:schemeClr val="tx2">
                    <a:lumMod val="76000"/>
                    <a:lumOff val="24000"/>
                  </a:schemeClr>
                </a:solidFill>
                <a:latin typeface="-apple-system"/>
              </a:rPr>
              <a:t>in </a:t>
            </a:r>
            <a:r>
              <a:rPr lang="de-DE" sz="3100" b="0" i="0" dirty="0">
                <a:solidFill>
                  <a:schemeClr val="tx2">
                    <a:lumMod val="76000"/>
                    <a:lumOff val="24000"/>
                  </a:schemeClr>
                </a:solidFill>
                <a:effectLst/>
                <a:latin typeface="-apple-system"/>
              </a:rPr>
              <a:t>Deutschland 2024</a:t>
            </a:r>
            <a:r>
              <a:rPr lang="de-DE" sz="3100" b="0" dirty="0">
                <a:solidFill>
                  <a:schemeClr val="tx2">
                    <a:lumMod val="76000"/>
                    <a:lumOff val="24000"/>
                  </a:schemeClr>
                </a:solidFill>
                <a:latin typeface="-apple-system"/>
              </a:rPr>
              <a:t> in TWh</a:t>
            </a:r>
            <a:br>
              <a:rPr lang="de-DE" b="0" i="0" dirty="0">
                <a:effectLst/>
                <a:latin typeface="-apple-system"/>
              </a:rPr>
            </a:br>
            <a:endParaRPr lang="de-DE"/>
          </a:p>
        </p:txBody>
      </p:sp>
      <p:pic>
        <p:nvPicPr>
          <p:cNvPr id="5" name="Inhaltsplatzhalter 4">
            <a:extLst>
              <a:ext uri="{FF2B5EF4-FFF2-40B4-BE49-F238E27FC236}">
                <a16:creationId xmlns:a16="http://schemas.microsoft.com/office/drawing/2014/main" id="{1E8DCA01-2BDA-BDEE-3AEA-43AC68B359AE}"/>
              </a:ext>
            </a:extLst>
          </p:cNvPr>
          <p:cNvPicPr>
            <a:picLocks noGrp="1" noChangeAspect="1"/>
          </p:cNvPicPr>
          <p:nvPr>
            <p:ph idx="1"/>
          </p:nvPr>
        </p:nvPicPr>
        <p:blipFill>
          <a:blip r:embed="rId2"/>
          <a:stretch>
            <a:fillRect/>
          </a:stretch>
        </p:blipFill>
        <p:spPr>
          <a:xfrm>
            <a:off x="996806" y="1246759"/>
            <a:ext cx="10461769" cy="4984033"/>
          </a:xfrm>
        </p:spPr>
      </p:pic>
    </p:spTree>
    <p:extLst>
      <p:ext uri="{BB962C8B-B14F-4D97-AF65-F5344CB8AC3E}">
        <p14:creationId xmlns:p14="http://schemas.microsoft.com/office/powerpoint/2010/main" val="17085463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2A327D-6DE0-FE62-C301-E60F48FAC5A5}"/>
              </a:ext>
            </a:extLst>
          </p:cNvPr>
          <p:cNvSpPr>
            <a:spLocks noGrp="1"/>
          </p:cNvSpPr>
          <p:nvPr>
            <p:ph type="title"/>
          </p:nvPr>
        </p:nvSpPr>
        <p:spPr>
          <a:xfrm>
            <a:off x="838200" y="292608"/>
            <a:ext cx="10515600" cy="640080"/>
          </a:xfrm>
        </p:spPr>
        <p:txBody>
          <a:bodyPr>
            <a:normAutofit fontScale="90000"/>
          </a:bodyPr>
          <a:lstStyle/>
          <a:p>
            <a:r>
              <a:rPr lang="de-DE" sz="3100" b="0" dirty="0">
                <a:solidFill>
                  <a:schemeClr val="tx2">
                    <a:lumMod val="76000"/>
                    <a:lumOff val="24000"/>
                  </a:schemeClr>
                </a:solidFill>
                <a:latin typeface="-apple-system"/>
              </a:rPr>
              <a:t>Stromerzeugung</a:t>
            </a:r>
            <a:r>
              <a:rPr lang="de-DE" sz="3100" b="0" i="0" dirty="0">
                <a:solidFill>
                  <a:schemeClr val="tx2">
                    <a:lumMod val="76000"/>
                    <a:lumOff val="24000"/>
                  </a:schemeClr>
                </a:solidFill>
                <a:effectLst/>
                <a:latin typeface="-apple-system"/>
              </a:rPr>
              <a:t> in Deutschland 2024</a:t>
            </a:r>
            <a:br>
              <a:rPr lang="de-DE" b="0" i="0" dirty="0">
                <a:effectLst/>
                <a:latin typeface="-apple-system"/>
              </a:rPr>
            </a:br>
            <a:br>
              <a:rPr lang="de-DE" b="0" i="0" dirty="0">
                <a:effectLst/>
                <a:latin typeface="-apple-system"/>
              </a:rPr>
            </a:br>
            <a:r>
              <a:rPr lang="de-DE" sz="2000" b="0" i="0" dirty="0">
                <a:solidFill>
                  <a:srgbClr val="454545"/>
                </a:solidFill>
                <a:effectLst/>
                <a:latin typeface="-apple-system"/>
              </a:rPr>
              <a:t>		        Speicher	          Import	      Erneuerbar	</a:t>
            </a:r>
            <a:r>
              <a:rPr lang="de-DE" sz="2000" dirty="0">
                <a:solidFill>
                  <a:srgbClr val="454545"/>
                </a:solidFill>
                <a:latin typeface="-apple-system"/>
              </a:rPr>
              <a:t>      </a:t>
            </a:r>
            <a:r>
              <a:rPr lang="de-DE" sz="2000" b="0" i="0" dirty="0">
                <a:solidFill>
                  <a:srgbClr val="454545"/>
                </a:solidFill>
                <a:effectLst/>
                <a:latin typeface="-apple-system"/>
              </a:rPr>
              <a:t>Konventionell</a:t>
            </a:r>
            <a:endParaRPr lang="de-DE" dirty="0"/>
          </a:p>
        </p:txBody>
      </p:sp>
      <p:pic>
        <p:nvPicPr>
          <p:cNvPr id="5" name="Inhaltsplatzhalter 4">
            <a:extLst>
              <a:ext uri="{FF2B5EF4-FFF2-40B4-BE49-F238E27FC236}">
                <a16:creationId xmlns:a16="http://schemas.microsoft.com/office/drawing/2014/main" id="{44F486B0-A202-6FF6-DD0C-0B059AF544B3}"/>
              </a:ext>
            </a:extLst>
          </p:cNvPr>
          <p:cNvPicPr>
            <a:picLocks noGrp="1" noChangeAspect="1"/>
          </p:cNvPicPr>
          <p:nvPr>
            <p:ph idx="1"/>
          </p:nvPr>
        </p:nvPicPr>
        <p:blipFill>
          <a:blip r:embed="rId2"/>
          <a:stretch>
            <a:fillRect/>
          </a:stretch>
        </p:blipFill>
        <p:spPr>
          <a:xfrm>
            <a:off x="1833397" y="1825625"/>
            <a:ext cx="8525205" cy="4351338"/>
          </a:xfrm>
        </p:spPr>
      </p:pic>
    </p:spTree>
    <p:extLst>
      <p:ext uri="{BB962C8B-B14F-4D97-AF65-F5344CB8AC3E}">
        <p14:creationId xmlns:p14="http://schemas.microsoft.com/office/powerpoint/2010/main" val="23824688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0B6891-52B1-DB16-7076-B7DC387A5172}"/>
              </a:ext>
            </a:extLst>
          </p:cNvPr>
          <p:cNvSpPr>
            <a:spLocks noGrp="1"/>
          </p:cNvSpPr>
          <p:nvPr>
            <p:ph type="title"/>
          </p:nvPr>
        </p:nvSpPr>
        <p:spPr>
          <a:xfrm>
            <a:off x="838200" y="430887"/>
            <a:ext cx="10515600" cy="493776"/>
          </a:xfrm>
        </p:spPr>
        <p:txBody>
          <a:bodyPr>
            <a:normAutofit fontScale="90000"/>
          </a:bodyPr>
          <a:lstStyle/>
          <a:p>
            <a:r>
              <a:rPr lang="de-DE" sz="3100" b="0" i="0" dirty="0">
                <a:solidFill>
                  <a:schemeClr val="tx2">
                    <a:lumMod val="76000"/>
                    <a:lumOff val="24000"/>
                  </a:schemeClr>
                </a:solidFill>
                <a:effectLst/>
                <a:latin typeface="-apple-system"/>
              </a:rPr>
              <a:t>Gesamte </a:t>
            </a:r>
            <a:r>
              <a:rPr lang="de-DE" sz="3100" b="0" dirty="0">
                <a:solidFill>
                  <a:schemeClr val="tx2">
                    <a:lumMod val="76000"/>
                    <a:lumOff val="24000"/>
                  </a:schemeClr>
                </a:solidFill>
                <a:latin typeface="-apple-system"/>
              </a:rPr>
              <a:t>Stromerzeugung</a:t>
            </a:r>
            <a:r>
              <a:rPr lang="de-DE" sz="3100" b="0" i="0" dirty="0">
                <a:solidFill>
                  <a:schemeClr val="tx2">
                    <a:lumMod val="76000"/>
                    <a:lumOff val="24000"/>
                  </a:schemeClr>
                </a:solidFill>
                <a:effectLst/>
                <a:latin typeface="-apple-system"/>
              </a:rPr>
              <a:t> in Deutschland</a:t>
            </a:r>
            <a:r>
              <a:rPr lang="de-DE" sz="3100" b="0" dirty="0">
                <a:solidFill>
                  <a:schemeClr val="tx2">
                    <a:lumMod val="76000"/>
                    <a:lumOff val="24000"/>
                  </a:schemeClr>
                </a:solidFill>
                <a:latin typeface="-apple-system"/>
              </a:rPr>
              <a:t> 1990 - 2024</a:t>
            </a:r>
            <a:br>
              <a:rPr lang="de-DE" b="0" i="0" dirty="0">
                <a:effectLst/>
                <a:latin typeface="-apple-system"/>
              </a:rPr>
            </a:br>
            <a:r>
              <a:rPr lang="de-DE" sz="2000" b="0" dirty="0">
                <a:solidFill>
                  <a:srgbClr val="454545"/>
                </a:solidFill>
                <a:latin typeface="-apple-system"/>
              </a:rPr>
              <a:t>               </a:t>
            </a:r>
            <a:r>
              <a:rPr lang="de-DE" sz="1800" b="0" dirty="0">
                <a:solidFill>
                  <a:srgbClr val="000000"/>
                </a:solidFill>
                <a:latin typeface="Grandview Display"/>
              </a:rPr>
              <a:t>Aufgrund geplanter Transformation (z.B. Wärmepumpen, E-Autos etc.) wird Stromverbrauch in Zukunft steigen!</a:t>
            </a:r>
            <a:endParaRPr lang="de-DE" sz="1800" dirty="0"/>
          </a:p>
        </p:txBody>
      </p:sp>
      <p:pic>
        <p:nvPicPr>
          <p:cNvPr id="5" name="Inhaltsplatzhalter 4">
            <a:extLst>
              <a:ext uri="{FF2B5EF4-FFF2-40B4-BE49-F238E27FC236}">
                <a16:creationId xmlns:a16="http://schemas.microsoft.com/office/drawing/2014/main" id="{CE75CCBB-1077-D001-C8EB-67F52328261E}"/>
              </a:ext>
            </a:extLst>
          </p:cNvPr>
          <p:cNvPicPr>
            <a:picLocks noGrp="1" noChangeAspect="1"/>
          </p:cNvPicPr>
          <p:nvPr>
            <p:ph idx="1"/>
          </p:nvPr>
        </p:nvPicPr>
        <p:blipFill>
          <a:blip r:embed="rId2"/>
          <a:stretch>
            <a:fillRect/>
          </a:stretch>
        </p:blipFill>
        <p:spPr>
          <a:xfrm>
            <a:off x="507151" y="1496491"/>
            <a:ext cx="10846649" cy="5172683"/>
          </a:xfrm>
        </p:spPr>
      </p:pic>
    </p:spTree>
    <p:extLst>
      <p:ext uri="{BB962C8B-B14F-4D97-AF65-F5344CB8AC3E}">
        <p14:creationId xmlns:p14="http://schemas.microsoft.com/office/powerpoint/2010/main" val="4032443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14F34-C7E4-D950-CAB2-7AAE4007DAA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6965703-519E-0162-8ADF-DB97DD18A5FF}"/>
              </a:ext>
            </a:extLst>
          </p:cNvPr>
          <p:cNvSpPr>
            <a:spLocks noGrp="1"/>
          </p:cNvSpPr>
          <p:nvPr>
            <p:ph type="title"/>
          </p:nvPr>
        </p:nvSpPr>
        <p:spPr>
          <a:xfrm>
            <a:off x="1247775" y="365125"/>
            <a:ext cx="10515600" cy="427981"/>
          </a:xfrm>
        </p:spPr>
        <p:txBody>
          <a:bodyPr>
            <a:noAutofit/>
          </a:bodyPr>
          <a:lstStyle/>
          <a:p>
            <a:r>
              <a:rPr lang="de-DE" sz="2800" dirty="0">
                <a:solidFill>
                  <a:schemeClr val="tx2">
                    <a:lumMod val="76000"/>
                    <a:lumOff val="24000"/>
                  </a:schemeClr>
                </a:solidFill>
              </a:rPr>
              <a:t>Ungenutztes Einspeisepotenzial </a:t>
            </a:r>
            <a:r>
              <a:rPr lang="de-DE" sz="2800" dirty="0" err="1">
                <a:solidFill>
                  <a:schemeClr val="tx2">
                    <a:lumMod val="76000"/>
                    <a:lumOff val="24000"/>
                  </a:schemeClr>
                </a:solidFill>
              </a:rPr>
              <a:t>Onshore</a:t>
            </a:r>
            <a:r>
              <a:rPr lang="de-DE" sz="2800" dirty="0">
                <a:solidFill>
                  <a:schemeClr val="tx2">
                    <a:lumMod val="76000"/>
                    <a:lumOff val="24000"/>
                  </a:schemeClr>
                </a:solidFill>
              </a:rPr>
              <a:t> WE-Anlagen</a:t>
            </a:r>
          </a:p>
        </p:txBody>
      </p:sp>
      <p:pic>
        <p:nvPicPr>
          <p:cNvPr id="6" name="Inhaltsplatzhalter 5">
            <a:extLst>
              <a:ext uri="{FF2B5EF4-FFF2-40B4-BE49-F238E27FC236}">
                <a16:creationId xmlns:a16="http://schemas.microsoft.com/office/drawing/2014/main" id="{0A07111D-9B2C-7F7A-45F0-6EC4C9F94450}"/>
              </a:ext>
            </a:extLst>
          </p:cNvPr>
          <p:cNvPicPr>
            <a:picLocks noGrp="1" noChangeAspect="1"/>
          </p:cNvPicPr>
          <p:nvPr>
            <p:ph idx="1"/>
          </p:nvPr>
        </p:nvPicPr>
        <p:blipFill>
          <a:blip r:embed="rId2"/>
          <a:stretch>
            <a:fillRect/>
          </a:stretch>
        </p:blipFill>
        <p:spPr>
          <a:xfrm>
            <a:off x="698830" y="1462846"/>
            <a:ext cx="10515599" cy="4714117"/>
          </a:xfrm>
        </p:spPr>
      </p:pic>
      <p:sp>
        <p:nvSpPr>
          <p:cNvPr id="3" name="TextBox 2">
            <a:extLst>
              <a:ext uri="{FF2B5EF4-FFF2-40B4-BE49-F238E27FC236}">
                <a16:creationId xmlns:a16="http://schemas.microsoft.com/office/drawing/2014/main" id="{FD15EF01-0B06-82AE-327F-9CDAB6E74E6D}"/>
              </a:ext>
            </a:extLst>
          </p:cNvPr>
          <p:cNvSpPr txBox="1"/>
          <p:nvPr/>
        </p:nvSpPr>
        <p:spPr>
          <a:xfrm>
            <a:off x="1996661" y="792923"/>
            <a:ext cx="885024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200" dirty="0">
                <a:latin typeface="Arial"/>
              </a:rPr>
              <a:t>Differenz zwischen der blauen Linie ( Einspeisepotenzial WEA) und dem grünen Bereich (tatsächlich erfolgten Einspeisung im Netz</a:t>
            </a:r>
            <a:endParaRPr lang="en-US" sz="2200" dirty="0">
              <a:latin typeface="Arial"/>
              <a:cs typeface="Arial"/>
            </a:endParaRPr>
          </a:p>
        </p:txBody>
      </p:sp>
    </p:spTree>
    <p:extLst>
      <p:ext uri="{BB962C8B-B14F-4D97-AF65-F5344CB8AC3E}">
        <p14:creationId xmlns:p14="http://schemas.microsoft.com/office/powerpoint/2010/main" val="38832891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630AA-1FFB-DBB3-FB57-CAAD55D884A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1FE2217-536B-3195-D24D-091C8AEADC29}"/>
              </a:ext>
            </a:extLst>
          </p:cNvPr>
          <p:cNvSpPr>
            <a:spLocks noGrp="1"/>
          </p:cNvSpPr>
          <p:nvPr>
            <p:ph type="title"/>
          </p:nvPr>
        </p:nvSpPr>
        <p:spPr>
          <a:xfrm>
            <a:off x="990600" y="365123"/>
            <a:ext cx="10515600" cy="370108"/>
          </a:xfrm>
        </p:spPr>
        <p:txBody>
          <a:bodyPr>
            <a:noAutofit/>
          </a:bodyPr>
          <a:lstStyle/>
          <a:p>
            <a:r>
              <a:rPr lang="de-DE" sz="2800">
                <a:solidFill>
                  <a:schemeClr val="tx2">
                    <a:lumMod val="75000"/>
                    <a:lumOff val="25000"/>
                  </a:schemeClr>
                </a:solidFill>
              </a:rPr>
              <a:t>Ungenutztes Einspeisepotenzial Offshore WEA</a:t>
            </a:r>
            <a:endParaRPr lang="de-DE" sz="1200">
              <a:solidFill>
                <a:schemeClr val="tx2">
                  <a:lumMod val="75000"/>
                  <a:lumOff val="25000"/>
                </a:schemeClr>
              </a:solidFill>
            </a:endParaRPr>
          </a:p>
        </p:txBody>
      </p:sp>
      <p:pic>
        <p:nvPicPr>
          <p:cNvPr id="7" name="Inhaltsplatzhalter 6">
            <a:extLst>
              <a:ext uri="{FF2B5EF4-FFF2-40B4-BE49-F238E27FC236}">
                <a16:creationId xmlns:a16="http://schemas.microsoft.com/office/drawing/2014/main" id="{079D08AE-337C-D2FA-DBF3-70D5CC0220C8}"/>
              </a:ext>
            </a:extLst>
          </p:cNvPr>
          <p:cNvPicPr>
            <a:picLocks noGrp="1" noChangeAspect="1"/>
          </p:cNvPicPr>
          <p:nvPr>
            <p:ph idx="1"/>
          </p:nvPr>
        </p:nvPicPr>
        <p:blipFill>
          <a:blip r:embed="rId2"/>
          <a:stretch>
            <a:fillRect/>
          </a:stretch>
        </p:blipFill>
        <p:spPr>
          <a:xfrm>
            <a:off x="838200" y="1514983"/>
            <a:ext cx="10113159" cy="4957763"/>
          </a:xfrm>
        </p:spPr>
      </p:pic>
      <p:sp>
        <p:nvSpPr>
          <p:cNvPr id="5" name="Titel 1">
            <a:extLst>
              <a:ext uri="{FF2B5EF4-FFF2-40B4-BE49-F238E27FC236}">
                <a16:creationId xmlns:a16="http://schemas.microsoft.com/office/drawing/2014/main" id="{3BBEE778-2583-1367-05A2-274E85048449}"/>
              </a:ext>
            </a:extLst>
          </p:cNvPr>
          <p:cNvSpPr txBox="1">
            <a:spLocks/>
          </p:cNvSpPr>
          <p:nvPr/>
        </p:nvSpPr>
        <p:spPr>
          <a:xfrm>
            <a:off x="838200" y="1282401"/>
            <a:ext cx="10515600" cy="225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200" dirty="0">
                <a:latin typeface="Arial"/>
                <a:ea typeface="+mn-ea"/>
                <a:cs typeface="+mn-cs"/>
              </a:rPr>
              <a:t>bei weiterem Ausbau der EEG Anlagen ohne Speichermöglichkeit wird sich dies erheblich erhöhen</a:t>
            </a:r>
          </a:p>
        </p:txBody>
      </p:sp>
    </p:spTree>
    <p:extLst>
      <p:ext uri="{BB962C8B-B14F-4D97-AF65-F5344CB8AC3E}">
        <p14:creationId xmlns:p14="http://schemas.microsoft.com/office/powerpoint/2010/main" val="11317934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DD8110-6842-96F4-EF97-997CE0117615}"/>
              </a:ext>
            </a:extLst>
          </p:cNvPr>
          <p:cNvSpPr>
            <a:spLocks noGrp="1"/>
          </p:cNvSpPr>
          <p:nvPr>
            <p:ph type="title"/>
          </p:nvPr>
        </p:nvSpPr>
        <p:spPr>
          <a:xfrm>
            <a:off x="1247775" y="365125"/>
            <a:ext cx="10515600" cy="225425"/>
          </a:xfrm>
        </p:spPr>
        <p:txBody>
          <a:bodyPr>
            <a:noAutofit/>
          </a:bodyPr>
          <a:lstStyle/>
          <a:p>
            <a:r>
              <a:rPr lang="de-DE" sz="2800">
                <a:solidFill>
                  <a:schemeClr val="tx2">
                    <a:lumMod val="76000"/>
                    <a:lumOff val="24000"/>
                  </a:schemeClr>
                </a:solidFill>
              </a:rPr>
              <a:t>Börsenstrompreis Mai 2025</a:t>
            </a:r>
          </a:p>
        </p:txBody>
      </p:sp>
      <p:pic>
        <p:nvPicPr>
          <p:cNvPr id="7" name="Inhaltsplatzhalter 6">
            <a:extLst>
              <a:ext uri="{FF2B5EF4-FFF2-40B4-BE49-F238E27FC236}">
                <a16:creationId xmlns:a16="http://schemas.microsoft.com/office/drawing/2014/main" id="{4ABBE0E9-C3EB-B54A-B94F-0BA5FF4DC1D6}"/>
              </a:ext>
            </a:extLst>
          </p:cNvPr>
          <p:cNvPicPr>
            <a:picLocks noGrp="1" noChangeAspect="1"/>
          </p:cNvPicPr>
          <p:nvPr>
            <p:ph idx="1"/>
          </p:nvPr>
        </p:nvPicPr>
        <p:blipFill>
          <a:blip r:embed="rId2"/>
          <a:stretch>
            <a:fillRect/>
          </a:stretch>
        </p:blipFill>
        <p:spPr>
          <a:xfrm>
            <a:off x="1246947" y="1573971"/>
            <a:ext cx="9741564" cy="4938782"/>
          </a:xfrm>
        </p:spPr>
      </p:pic>
      <p:sp>
        <p:nvSpPr>
          <p:cNvPr id="3" name="TextBox 2">
            <a:extLst>
              <a:ext uri="{FF2B5EF4-FFF2-40B4-BE49-F238E27FC236}">
                <a16:creationId xmlns:a16="http://schemas.microsoft.com/office/drawing/2014/main" id="{600EAF3C-2770-DAED-C8E0-9872DFD5F87E}"/>
              </a:ext>
            </a:extLst>
          </p:cNvPr>
          <p:cNvSpPr txBox="1"/>
          <p:nvPr/>
        </p:nvSpPr>
        <p:spPr>
          <a:xfrm>
            <a:off x="1875183" y="859183"/>
            <a:ext cx="903798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500" dirty="0">
                <a:latin typeface="Arial"/>
              </a:rPr>
              <a:t>Orange Kennlinie Börsenstrompreis; Werte liegen zwischen ca. + 26Cent/kWh und  –18Cent /kWh</a:t>
            </a:r>
            <a:r>
              <a:rPr lang="en-US" sz="2500" dirty="0">
                <a:latin typeface="Arial"/>
                <a:cs typeface="Arial"/>
              </a:rPr>
              <a:t>​</a:t>
            </a:r>
            <a:endParaRPr lang="en-US" dirty="0"/>
          </a:p>
        </p:txBody>
      </p:sp>
    </p:spTree>
    <p:extLst>
      <p:ext uri="{BB962C8B-B14F-4D97-AF65-F5344CB8AC3E}">
        <p14:creationId xmlns:p14="http://schemas.microsoft.com/office/powerpoint/2010/main" val="41265459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A4AF4-F3A3-29A4-10D0-7232CC07830C}"/>
              </a:ext>
            </a:extLst>
          </p:cNvPr>
          <p:cNvSpPr>
            <a:spLocks noGrp="1"/>
          </p:cNvSpPr>
          <p:nvPr>
            <p:ph type="ctrTitle"/>
          </p:nvPr>
        </p:nvSpPr>
        <p:spPr/>
        <p:txBody>
          <a:bodyPr/>
          <a:lstStyle/>
          <a:p>
            <a:r>
              <a:rPr lang="en-US" err="1"/>
              <a:t>Netzausbau</a:t>
            </a:r>
            <a:r>
              <a:rPr lang="en-US"/>
              <a:t> -  </a:t>
            </a:r>
            <a:r>
              <a:rPr lang="en-US" err="1"/>
              <a:t>schleppend</a:t>
            </a:r>
            <a:r>
              <a:rPr lang="en-US"/>
              <a:t> und </a:t>
            </a:r>
            <a:r>
              <a:rPr lang="en-US" err="1"/>
              <a:t>ungenügend</a:t>
            </a:r>
            <a:endParaRPr lang="en-US"/>
          </a:p>
        </p:txBody>
      </p:sp>
      <p:sp>
        <p:nvSpPr>
          <p:cNvPr id="3" name="Subtitle 2">
            <a:extLst>
              <a:ext uri="{FF2B5EF4-FFF2-40B4-BE49-F238E27FC236}">
                <a16:creationId xmlns:a16="http://schemas.microsoft.com/office/drawing/2014/main" id="{B6826528-8A15-F180-15C1-ED580C232BF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80969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C62D8-AFD6-052E-7786-DDB3CF13B22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79505DB-C307-E64B-F13C-8D62AA1D5BB4}"/>
              </a:ext>
            </a:extLst>
          </p:cNvPr>
          <p:cNvSpPr>
            <a:spLocks noGrp="1"/>
          </p:cNvSpPr>
          <p:nvPr>
            <p:ph type="ctrTitle"/>
          </p:nvPr>
        </p:nvSpPr>
        <p:spPr>
          <a:xfrm>
            <a:off x="1946564" y="1249217"/>
            <a:ext cx="8298873" cy="2258284"/>
          </a:xfrm>
        </p:spPr>
        <p:txBody>
          <a:bodyPr anchor="b">
            <a:normAutofit/>
          </a:bodyPr>
          <a:lstStyle/>
          <a:p>
            <a:pPr algn="ctr"/>
            <a:r>
              <a:rPr lang="de-DE" sz="6600"/>
              <a:t>Wer sind wir und</a:t>
            </a:r>
            <a:br>
              <a:rPr lang="de-DE" sz="6600"/>
            </a:br>
            <a:r>
              <a:rPr lang="de-DE" sz="6600"/>
              <a:t>was ist unser Ziel?</a:t>
            </a:r>
          </a:p>
        </p:txBody>
      </p:sp>
    </p:spTree>
    <p:extLst>
      <p:ext uri="{BB962C8B-B14F-4D97-AF65-F5344CB8AC3E}">
        <p14:creationId xmlns:p14="http://schemas.microsoft.com/office/powerpoint/2010/main" val="171110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206AF-267F-DA2A-366B-3F4AB6B9A9B8}"/>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7A8E0BDD-85B2-2FF0-EE7C-26D590EFED6C}"/>
              </a:ext>
            </a:extLst>
          </p:cNvPr>
          <p:cNvPicPr>
            <a:picLocks noChangeAspect="1"/>
          </p:cNvPicPr>
          <p:nvPr/>
        </p:nvPicPr>
        <p:blipFill>
          <a:blip r:embed="rId2"/>
          <a:stretch>
            <a:fillRect/>
          </a:stretch>
        </p:blipFill>
        <p:spPr>
          <a:xfrm>
            <a:off x="4404213" y="365125"/>
            <a:ext cx="5292237" cy="6397625"/>
          </a:xfrm>
          <a:prstGeom prst="rect">
            <a:avLst/>
          </a:prstGeom>
        </p:spPr>
      </p:pic>
      <p:sp>
        <p:nvSpPr>
          <p:cNvPr id="5" name="Titel 1">
            <a:extLst>
              <a:ext uri="{FF2B5EF4-FFF2-40B4-BE49-F238E27FC236}">
                <a16:creationId xmlns:a16="http://schemas.microsoft.com/office/drawing/2014/main" id="{64CB9148-50FA-0A55-F735-7B5CC92ADE23}"/>
              </a:ext>
            </a:extLst>
          </p:cNvPr>
          <p:cNvSpPr txBox="1">
            <a:spLocks/>
          </p:cNvSpPr>
          <p:nvPr/>
        </p:nvSpPr>
        <p:spPr>
          <a:xfrm>
            <a:off x="468895" y="1270924"/>
            <a:ext cx="3438525" cy="16446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b="1">
                <a:solidFill>
                  <a:schemeClr val="tx2">
                    <a:lumMod val="90000"/>
                    <a:lumOff val="10000"/>
                  </a:schemeClr>
                </a:solidFill>
              </a:rPr>
              <a:t>Netzausbau</a:t>
            </a:r>
            <a:br>
              <a:rPr lang="de-DE" sz="2800" b="1"/>
            </a:br>
            <a:r>
              <a:rPr lang="de-DE" sz="2800" b="1">
                <a:solidFill>
                  <a:schemeClr val="tx2">
                    <a:lumMod val="90000"/>
                    <a:lumOff val="10000"/>
                  </a:schemeClr>
                </a:solidFill>
              </a:rPr>
              <a:t>Höchstspannungs-</a:t>
            </a:r>
            <a:br>
              <a:rPr lang="de-DE" sz="2800" b="1"/>
            </a:br>
            <a:r>
              <a:rPr lang="de-DE" sz="2800" b="1">
                <a:solidFill>
                  <a:schemeClr val="tx2">
                    <a:lumMod val="90000"/>
                    <a:lumOff val="10000"/>
                  </a:schemeClr>
                </a:solidFill>
              </a:rPr>
              <a:t>netz 380kV</a:t>
            </a:r>
          </a:p>
        </p:txBody>
      </p:sp>
    </p:spTree>
    <p:extLst>
      <p:ext uri="{BB962C8B-B14F-4D97-AF65-F5344CB8AC3E}">
        <p14:creationId xmlns:p14="http://schemas.microsoft.com/office/powerpoint/2010/main" val="35704924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CDE54-EF7E-168A-F0EB-9AE3F52F969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658B8F6-C63C-C1E2-1C1E-E7CAE45705C2}"/>
              </a:ext>
            </a:extLst>
          </p:cNvPr>
          <p:cNvSpPr>
            <a:spLocks noGrp="1"/>
          </p:cNvSpPr>
          <p:nvPr>
            <p:ph type="title"/>
          </p:nvPr>
        </p:nvSpPr>
        <p:spPr>
          <a:xfrm>
            <a:off x="980110" y="1145532"/>
            <a:ext cx="3438525" cy="1644649"/>
          </a:xfrm>
        </p:spPr>
        <p:txBody>
          <a:bodyPr>
            <a:noAutofit/>
          </a:bodyPr>
          <a:lstStyle/>
          <a:p>
            <a:r>
              <a:rPr lang="de-DE" sz="2800">
                <a:solidFill>
                  <a:schemeClr val="tx2">
                    <a:lumMod val="90000"/>
                    <a:lumOff val="10000"/>
                  </a:schemeClr>
                </a:solidFill>
              </a:rPr>
              <a:t>Netzausbau</a:t>
            </a:r>
            <a:br>
              <a:rPr lang="de-DE" sz="2800">
                <a:solidFill>
                  <a:schemeClr val="tx2">
                    <a:lumMod val="90000"/>
                    <a:lumOff val="10000"/>
                  </a:schemeClr>
                </a:solidFill>
              </a:rPr>
            </a:br>
            <a:r>
              <a:rPr lang="de-DE" sz="2800">
                <a:solidFill>
                  <a:schemeClr val="tx2">
                    <a:lumMod val="90000"/>
                    <a:lumOff val="10000"/>
                  </a:schemeClr>
                </a:solidFill>
              </a:rPr>
              <a:t>Höchstspannungs-</a:t>
            </a:r>
            <a:br>
              <a:rPr lang="de-DE" sz="2800">
                <a:solidFill>
                  <a:schemeClr val="tx2">
                    <a:lumMod val="90000"/>
                    <a:lumOff val="10000"/>
                  </a:schemeClr>
                </a:solidFill>
              </a:rPr>
            </a:br>
            <a:r>
              <a:rPr lang="de-DE" sz="2800">
                <a:solidFill>
                  <a:schemeClr val="tx2">
                    <a:lumMod val="90000"/>
                    <a:lumOff val="10000"/>
                  </a:schemeClr>
                </a:solidFill>
              </a:rPr>
              <a:t>netz 380kV</a:t>
            </a:r>
          </a:p>
        </p:txBody>
      </p:sp>
      <p:pic>
        <p:nvPicPr>
          <p:cNvPr id="4" name="Grafik 3">
            <a:extLst>
              <a:ext uri="{FF2B5EF4-FFF2-40B4-BE49-F238E27FC236}">
                <a16:creationId xmlns:a16="http://schemas.microsoft.com/office/drawing/2014/main" id="{E08A7355-9F97-DB4A-DE30-0E1E13813891}"/>
              </a:ext>
            </a:extLst>
          </p:cNvPr>
          <p:cNvPicPr>
            <a:picLocks noChangeAspect="1"/>
          </p:cNvPicPr>
          <p:nvPr/>
        </p:nvPicPr>
        <p:blipFill>
          <a:blip r:embed="rId2"/>
          <a:stretch>
            <a:fillRect/>
          </a:stretch>
        </p:blipFill>
        <p:spPr>
          <a:xfrm>
            <a:off x="5704097" y="477881"/>
            <a:ext cx="4320914" cy="5874353"/>
          </a:xfrm>
          <a:prstGeom prst="rect">
            <a:avLst/>
          </a:prstGeom>
        </p:spPr>
      </p:pic>
      <p:sp>
        <p:nvSpPr>
          <p:cNvPr id="5" name="Titel 1">
            <a:extLst>
              <a:ext uri="{FF2B5EF4-FFF2-40B4-BE49-F238E27FC236}">
                <a16:creationId xmlns:a16="http://schemas.microsoft.com/office/drawing/2014/main" id="{0C7F6A1A-F599-47E1-F7AE-36A4FB5405C1}"/>
              </a:ext>
            </a:extLst>
          </p:cNvPr>
          <p:cNvSpPr txBox="1">
            <a:spLocks/>
          </p:cNvSpPr>
          <p:nvPr/>
        </p:nvSpPr>
        <p:spPr>
          <a:xfrm>
            <a:off x="850393" y="2473365"/>
            <a:ext cx="4570455" cy="33688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a:t>Aktueller Stand:</a:t>
            </a:r>
          </a:p>
          <a:p>
            <a:endParaRPr lang="de-DE" sz="2800">
              <a:solidFill>
                <a:srgbClr val="000000"/>
              </a:solidFill>
            </a:endParaRPr>
          </a:p>
          <a:p>
            <a:pPr marL="457200" indent="-457200">
              <a:buFontTx/>
              <a:buChar char="-"/>
            </a:pPr>
            <a:r>
              <a:rPr lang="de-DE" sz="2400">
                <a:solidFill>
                  <a:schemeClr val="accent6">
                    <a:lumMod val="76000"/>
                  </a:schemeClr>
                </a:solidFill>
              </a:rPr>
              <a:t>gebaut</a:t>
            </a:r>
          </a:p>
          <a:p>
            <a:pPr marL="457200" indent="-457200">
              <a:buFontTx/>
              <a:buChar char="-"/>
            </a:pPr>
            <a:r>
              <a:rPr lang="de-DE" sz="2400">
                <a:solidFill>
                  <a:srgbClr val="FFC000"/>
                </a:solidFill>
              </a:rPr>
              <a:t>genehmigt und im Bau</a:t>
            </a:r>
          </a:p>
          <a:p>
            <a:pPr marL="457200" indent="-457200">
              <a:buFontTx/>
              <a:buChar char="-"/>
            </a:pPr>
            <a:r>
              <a:rPr lang="de-DE" sz="2400">
                <a:solidFill>
                  <a:schemeClr val="accent4"/>
                </a:solidFill>
              </a:rPr>
              <a:t>Planfeststellungsverfahre</a:t>
            </a:r>
          </a:p>
          <a:p>
            <a:pPr marL="457200" indent="-457200">
              <a:buFontTx/>
              <a:buChar char="-"/>
            </a:pPr>
            <a:r>
              <a:rPr lang="de-DE" sz="2400">
                <a:solidFill>
                  <a:srgbClr val="C00000"/>
                </a:solidFill>
              </a:rPr>
              <a:t>Raumverträglichkeitsprüfung</a:t>
            </a:r>
            <a:endParaRPr lang="de-DE"/>
          </a:p>
        </p:txBody>
      </p:sp>
    </p:spTree>
    <p:extLst>
      <p:ext uri="{BB962C8B-B14F-4D97-AF65-F5344CB8AC3E}">
        <p14:creationId xmlns:p14="http://schemas.microsoft.com/office/powerpoint/2010/main" val="2490660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F8A0C-C2BC-EB05-9B69-1FF84E14320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0F53A77-ED5D-28BA-AAE8-BC20AD29ED06}"/>
              </a:ext>
            </a:extLst>
          </p:cNvPr>
          <p:cNvSpPr>
            <a:spLocks noGrp="1"/>
          </p:cNvSpPr>
          <p:nvPr>
            <p:ph type="title"/>
          </p:nvPr>
        </p:nvSpPr>
        <p:spPr>
          <a:xfrm>
            <a:off x="1119759" y="455612"/>
            <a:ext cx="10515600" cy="225425"/>
          </a:xfrm>
        </p:spPr>
        <p:txBody>
          <a:bodyPr>
            <a:noAutofit/>
          </a:bodyPr>
          <a:lstStyle/>
          <a:p>
            <a:r>
              <a:rPr lang="de-DE" sz="2800">
                <a:solidFill>
                  <a:schemeClr val="tx2">
                    <a:lumMod val="75000"/>
                    <a:lumOff val="25000"/>
                  </a:schemeClr>
                </a:solidFill>
              </a:rPr>
              <a:t>Netzausbaukosten, ein Szenarium</a:t>
            </a:r>
          </a:p>
        </p:txBody>
      </p:sp>
      <p:pic>
        <p:nvPicPr>
          <p:cNvPr id="5" name="Inhaltsplatzhalter 4">
            <a:extLst>
              <a:ext uri="{FF2B5EF4-FFF2-40B4-BE49-F238E27FC236}">
                <a16:creationId xmlns:a16="http://schemas.microsoft.com/office/drawing/2014/main" id="{6ADA8824-A7AF-4BD5-BF3C-D57477091467}"/>
              </a:ext>
            </a:extLst>
          </p:cNvPr>
          <p:cNvPicPr>
            <a:picLocks noGrp="1" noChangeAspect="1"/>
          </p:cNvPicPr>
          <p:nvPr>
            <p:ph idx="1"/>
          </p:nvPr>
        </p:nvPicPr>
        <p:blipFill>
          <a:blip r:embed="rId2"/>
          <a:stretch>
            <a:fillRect/>
          </a:stretch>
        </p:blipFill>
        <p:spPr>
          <a:xfrm>
            <a:off x="1207709" y="1183570"/>
            <a:ext cx="9823462" cy="5440081"/>
          </a:xfrm>
        </p:spPr>
      </p:pic>
    </p:spTree>
    <p:extLst>
      <p:ext uri="{BB962C8B-B14F-4D97-AF65-F5344CB8AC3E}">
        <p14:creationId xmlns:p14="http://schemas.microsoft.com/office/powerpoint/2010/main" val="19932012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263BC-7566-0CE9-3E63-08566E3EF51E}"/>
              </a:ext>
            </a:extLst>
          </p:cNvPr>
          <p:cNvSpPr>
            <a:spLocks noGrp="1"/>
          </p:cNvSpPr>
          <p:nvPr>
            <p:ph type="ctrTitle"/>
          </p:nvPr>
        </p:nvSpPr>
        <p:spPr/>
        <p:txBody>
          <a:bodyPr/>
          <a:lstStyle/>
          <a:p>
            <a:r>
              <a:rPr lang="en-US" err="1"/>
              <a:t>Strompreis</a:t>
            </a:r>
          </a:p>
        </p:txBody>
      </p:sp>
      <p:sp>
        <p:nvSpPr>
          <p:cNvPr id="3" name="Subtitle 2">
            <a:extLst>
              <a:ext uri="{FF2B5EF4-FFF2-40B4-BE49-F238E27FC236}">
                <a16:creationId xmlns:a16="http://schemas.microsoft.com/office/drawing/2014/main" id="{E0D97358-633E-452B-2E27-1BB9718676A6}"/>
              </a:ext>
            </a:extLst>
          </p:cNvPr>
          <p:cNvSpPr>
            <a:spLocks noGrp="1"/>
          </p:cNvSpPr>
          <p:nvPr>
            <p:ph type="subTitle" idx="1"/>
          </p:nvPr>
        </p:nvSpPr>
        <p:spPr/>
        <p:txBody>
          <a:bodyPr/>
          <a:lstStyle/>
          <a:p>
            <a:r>
              <a:rPr lang="en-US"/>
              <a:t>Nur Ein Kugel EIs? </a:t>
            </a:r>
          </a:p>
        </p:txBody>
      </p:sp>
    </p:spTree>
    <p:extLst>
      <p:ext uri="{BB962C8B-B14F-4D97-AF65-F5344CB8AC3E}">
        <p14:creationId xmlns:p14="http://schemas.microsoft.com/office/powerpoint/2010/main" val="3501739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7B26F-B70B-71BC-57A3-C185D3EA308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AAC8391-DBA1-2FD6-D445-57DABD65BD39}"/>
              </a:ext>
            </a:extLst>
          </p:cNvPr>
          <p:cNvSpPr>
            <a:spLocks noGrp="1"/>
          </p:cNvSpPr>
          <p:nvPr>
            <p:ph type="title"/>
          </p:nvPr>
        </p:nvSpPr>
        <p:spPr>
          <a:xfrm>
            <a:off x="838200" y="433286"/>
            <a:ext cx="10515600" cy="225425"/>
          </a:xfrm>
        </p:spPr>
        <p:txBody>
          <a:bodyPr>
            <a:noAutofit/>
          </a:bodyPr>
          <a:lstStyle/>
          <a:p>
            <a:r>
              <a:rPr lang="de-DE" sz="3200">
                <a:solidFill>
                  <a:schemeClr val="tx2">
                    <a:lumMod val="75000"/>
                    <a:lumOff val="25000"/>
                  </a:schemeClr>
                </a:solidFill>
              </a:rPr>
              <a:t>Preisentwicklung in den vergangenen Jahren</a:t>
            </a:r>
          </a:p>
        </p:txBody>
      </p:sp>
      <p:sp>
        <p:nvSpPr>
          <p:cNvPr id="4" name="Inhaltsplatzhalter 3">
            <a:extLst>
              <a:ext uri="{FF2B5EF4-FFF2-40B4-BE49-F238E27FC236}">
                <a16:creationId xmlns:a16="http://schemas.microsoft.com/office/drawing/2014/main" id="{0FCA8F17-2050-7696-0DDA-0FD3B9A938AE}"/>
              </a:ext>
            </a:extLst>
          </p:cNvPr>
          <p:cNvSpPr>
            <a:spLocks noGrp="1"/>
          </p:cNvSpPr>
          <p:nvPr>
            <p:ph idx="1"/>
          </p:nvPr>
        </p:nvSpPr>
        <p:spPr>
          <a:xfrm>
            <a:off x="838200" y="1408176"/>
            <a:ext cx="10515600" cy="4768787"/>
          </a:xfrm>
        </p:spPr>
        <p:txBody>
          <a:bodyPr vert="horz" lIns="91440" tIns="45720" rIns="91440" bIns="45720" rtlCol="0" anchor="t">
            <a:normAutofit/>
          </a:bodyPr>
          <a:lstStyle/>
          <a:p>
            <a:pPr marL="514350" indent="-514350">
              <a:buAutoNum type="arabicPeriod"/>
            </a:pPr>
            <a:r>
              <a:rPr lang="de-DE" b="1"/>
              <a:t>Erzeugungskosten:</a:t>
            </a:r>
          </a:p>
          <a:p>
            <a:pPr marL="0" indent="0">
              <a:buNone/>
            </a:pPr>
            <a:r>
              <a:rPr lang="de-DE"/>
              <a:t>Die Energiewende mit dem Zubau von vielen Erzeugungsanlagen hat wesentlich zu einer Verdoppelung der Erzeugungskosten beigetragen.</a:t>
            </a:r>
          </a:p>
          <a:p>
            <a:pPr marL="0" indent="0">
              <a:buNone/>
            </a:pPr>
            <a:endParaRPr lang="de-DE" b="1"/>
          </a:p>
          <a:p>
            <a:pPr marL="0" indent="0">
              <a:buNone/>
            </a:pPr>
            <a:r>
              <a:rPr lang="de-DE" b="1"/>
              <a:t>2.    Netzentgelte</a:t>
            </a:r>
            <a:endParaRPr lang="de-DE"/>
          </a:p>
          <a:p>
            <a:pPr marL="0" indent="0">
              <a:buNone/>
            </a:pPr>
            <a:r>
              <a:rPr lang="de-DE"/>
              <a:t>Die für die Einspeisung der PV- und Windenergieanlagen erforderlichen  Netzausbaumaßnahmen werden über das Netzentgelt finanziert.                                            Dieses hat sich in den letzten Jahren ebenfalls verdoppelt. </a:t>
            </a:r>
          </a:p>
          <a:p>
            <a:pPr marL="0" indent="0">
              <a:buNone/>
            </a:pPr>
            <a:r>
              <a:rPr lang="de-DE"/>
              <a:t>Mit dem weiteren, anhand verschiedener Szenarien aufgestelltem Netzausbau wird das </a:t>
            </a:r>
            <a:r>
              <a:rPr lang="de-DE" b="1"/>
              <a:t>Netzentgelt voraussichtlich auf das Dreifache des aktuellen Wertes steigen</a:t>
            </a:r>
            <a:r>
              <a:rPr lang="de-DE"/>
              <a:t>.</a:t>
            </a:r>
          </a:p>
        </p:txBody>
      </p:sp>
    </p:spTree>
    <p:extLst>
      <p:ext uri="{BB962C8B-B14F-4D97-AF65-F5344CB8AC3E}">
        <p14:creationId xmlns:p14="http://schemas.microsoft.com/office/powerpoint/2010/main" val="42880925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6E117-BC88-1BC8-562B-991EA3AACBC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60DC82F-0DB5-246E-AA34-20573303C840}"/>
              </a:ext>
            </a:extLst>
          </p:cNvPr>
          <p:cNvSpPr>
            <a:spLocks noGrp="1"/>
          </p:cNvSpPr>
          <p:nvPr>
            <p:ph type="title"/>
          </p:nvPr>
        </p:nvSpPr>
        <p:spPr>
          <a:xfrm>
            <a:off x="1156504" y="420548"/>
            <a:ext cx="10515600" cy="638175"/>
          </a:xfrm>
        </p:spPr>
        <p:txBody>
          <a:bodyPr>
            <a:noAutofit/>
          </a:bodyPr>
          <a:lstStyle/>
          <a:p>
            <a:r>
              <a:rPr lang="de-DE" sz="2800" dirty="0">
                <a:solidFill>
                  <a:schemeClr val="tx2">
                    <a:lumMod val="75000"/>
                    <a:lumOff val="25000"/>
                  </a:schemeClr>
                </a:solidFill>
              </a:rPr>
              <a:t>Aktuelle Strompreise für Haushalte, Mai 2025</a:t>
            </a:r>
          </a:p>
        </p:txBody>
      </p:sp>
      <p:sp>
        <p:nvSpPr>
          <p:cNvPr id="4" name="Inhaltsplatzhalter 3">
            <a:extLst>
              <a:ext uri="{FF2B5EF4-FFF2-40B4-BE49-F238E27FC236}">
                <a16:creationId xmlns:a16="http://schemas.microsoft.com/office/drawing/2014/main" id="{F0CA4912-3A40-E9F3-5C60-8B9AD3483889}"/>
              </a:ext>
            </a:extLst>
          </p:cNvPr>
          <p:cNvSpPr>
            <a:spLocks noGrp="1"/>
          </p:cNvSpPr>
          <p:nvPr>
            <p:ph idx="1"/>
          </p:nvPr>
        </p:nvSpPr>
        <p:spPr>
          <a:xfrm>
            <a:off x="838200" y="1473200"/>
            <a:ext cx="10515600" cy="4703763"/>
          </a:xfrm>
        </p:spPr>
        <p:txBody>
          <a:bodyPr>
            <a:normAutofit/>
          </a:bodyPr>
          <a:lstStyle/>
          <a:p>
            <a:r>
              <a:rPr lang="de-DE"/>
              <a:t>Deutschland : ca.32,8 Cent/kWh</a:t>
            </a:r>
          </a:p>
          <a:p>
            <a:r>
              <a:rPr lang="de-DE"/>
              <a:t>Spanien, Japan: 20,3 Cent/kWh</a:t>
            </a:r>
          </a:p>
          <a:p>
            <a:r>
              <a:rPr lang="de-DE"/>
              <a:t>USA: 16,95 Cent/kWh</a:t>
            </a:r>
          </a:p>
          <a:p>
            <a:r>
              <a:rPr lang="de-DE"/>
              <a:t>Norwegen: 15,93 Cent/kWh</a:t>
            </a:r>
          </a:p>
          <a:p>
            <a:r>
              <a:rPr lang="de-DE"/>
              <a:t>Kroatien: 15 Cent/kWh</a:t>
            </a:r>
          </a:p>
          <a:p>
            <a:r>
              <a:rPr lang="de-DE"/>
              <a:t>Kanada: 11,68 </a:t>
            </a:r>
          </a:p>
          <a:p>
            <a:r>
              <a:rPr lang="de-DE"/>
              <a:t>China: 7,04 Cent/kWh</a:t>
            </a:r>
          </a:p>
          <a:p>
            <a:r>
              <a:rPr lang="de-DE"/>
              <a:t>Russland: 5,46 Cent/kWh</a:t>
            </a:r>
          </a:p>
          <a:p>
            <a:r>
              <a:rPr lang="de-DE"/>
              <a:t>Simbabwe: 0,1 Cent/kWh</a:t>
            </a:r>
          </a:p>
          <a:p>
            <a:pPr marL="0" indent="0">
              <a:buNone/>
            </a:pPr>
            <a:endParaRPr lang="de-DE"/>
          </a:p>
        </p:txBody>
      </p:sp>
    </p:spTree>
    <p:extLst>
      <p:ext uri="{BB962C8B-B14F-4D97-AF65-F5344CB8AC3E}">
        <p14:creationId xmlns:p14="http://schemas.microsoft.com/office/powerpoint/2010/main" val="4548387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426E056-19E3-5B31-B71A-52D69C8AB0FB}"/>
              </a:ext>
            </a:extLst>
          </p:cNvPr>
          <p:cNvPicPr>
            <a:picLocks noGrp="1" noChangeAspect="1"/>
          </p:cNvPicPr>
          <p:nvPr>
            <p:ph idx="1"/>
          </p:nvPr>
        </p:nvPicPr>
        <p:blipFill>
          <a:blip r:embed="rId2"/>
          <a:stretch>
            <a:fillRect/>
          </a:stretch>
        </p:blipFill>
        <p:spPr>
          <a:xfrm>
            <a:off x="2637415" y="443157"/>
            <a:ext cx="6663741" cy="6301079"/>
          </a:xfrm>
        </p:spPr>
      </p:pic>
      <p:sp>
        <p:nvSpPr>
          <p:cNvPr id="5" name="TextBox 4">
            <a:extLst>
              <a:ext uri="{FF2B5EF4-FFF2-40B4-BE49-F238E27FC236}">
                <a16:creationId xmlns:a16="http://schemas.microsoft.com/office/drawing/2014/main" id="{16FE25D3-6460-015E-ADAD-AC7DCDD0994E}"/>
              </a:ext>
            </a:extLst>
          </p:cNvPr>
          <p:cNvSpPr txBox="1"/>
          <p:nvPr/>
        </p:nvSpPr>
        <p:spPr>
          <a:xfrm>
            <a:off x="9393620" y="5018690"/>
            <a:ext cx="26932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Deutschland: 0,40 €/kWh</a:t>
            </a:r>
          </a:p>
          <a:p>
            <a:r>
              <a:rPr lang="en-US"/>
              <a:t>EU-</a:t>
            </a:r>
            <a:r>
              <a:rPr lang="en-US" err="1"/>
              <a:t>Durchschnitt</a:t>
            </a:r>
            <a:r>
              <a:rPr lang="en-US"/>
              <a:t>: 0,29 €/kWh</a:t>
            </a:r>
          </a:p>
        </p:txBody>
      </p:sp>
    </p:spTree>
    <p:extLst>
      <p:ext uri="{BB962C8B-B14F-4D97-AF65-F5344CB8AC3E}">
        <p14:creationId xmlns:p14="http://schemas.microsoft.com/office/powerpoint/2010/main" val="30979598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B3AA6-16B0-E510-D16F-8DAB6EBA11D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6C7A520-9C5E-77DF-F05A-3F1AEBD5D394}"/>
              </a:ext>
            </a:extLst>
          </p:cNvPr>
          <p:cNvSpPr>
            <a:spLocks noGrp="1"/>
          </p:cNvSpPr>
          <p:nvPr>
            <p:ph type="title"/>
          </p:nvPr>
        </p:nvSpPr>
        <p:spPr>
          <a:xfrm>
            <a:off x="986347" y="1049337"/>
            <a:ext cx="10515600" cy="225425"/>
          </a:xfrm>
        </p:spPr>
        <p:txBody>
          <a:bodyPr>
            <a:noAutofit/>
          </a:bodyPr>
          <a:lstStyle/>
          <a:p>
            <a:r>
              <a:rPr lang="de-DE" sz="2000"/>
              <a:t>         Wind in Cuxhaven (grün) im Vergleich zu Freiburg (blau)</a:t>
            </a:r>
          </a:p>
        </p:txBody>
      </p:sp>
      <p:pic>
        <p:nvPicPr>
          <p:cNvPr id="11" name="Inhaltsplatzhalter 10">
            <a:extLst>
              <a:ext uri="{FF2B5EF4-FFF2-40B4-BE49-F238E27FC236}">
                <a16:creationId xmlns:a16="http://schemas.microsoft.com/office/drawing/2014/main" id="{0FF6A453-D43D-F996-F369-A704682E58F4}"/>
              </a:ext>
            </a:extLst>
          </p:cNvPr>
          <p:cNvPicPr>
            <a:picLocks noGrp="1" noChangeAspect="1"/>
          </p:cNvPicPr>
          <p:nvPr>
            <p:ph idx="1"/>
          </p:nvPr>
        </p:nvPicPr>
        <p:blipFill>
          <a:blip r:embed="rId2"/>
          <a:stretch>
            <a:fillRect/>
          </a:stretch>
        </p:blipFill>
        <p:spPr>
          <a:xfrm>
            <a:off x="986347" y="2162175"/>
            <a:ext cx="10515600" cy="3533775"/>
          </a:xfrm>
        </p:spPr>
      </p:pic>
      <p:sp>
        <p:nvSpPr>
          <p:cNvPr id="3" name="Titel 1">
            <a:extLst>
              <a:ext uri="{FF2B5EF4-FFF2-40B4-BE49-F238E27FC236}">
                <a16:creationId xmlns:a16="http://schemas.microsoft.com/office/drawing/2014/main" id="{026E9251-B1AF-8346-5825-5204EB2CB377}"/>
              </a:ext>
            </a:extLst>
          </p:cNvPr>
          <p:cNvSpPr txBox="1">
            <a:spLocks/>
          </p:cNvSpPr>
          <p:nvPr/>
        </p:nvSpPr>
        <p:spPr>
          <a:xfrm>
            <a:off x="986347" y="348235"/>
            <a:ext cx="10515600" cy="37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b="1">
                <a:solidFill>
                  <a:schemeClr val="tx2">
                    <a:lumMod val="75000"/>
                    <a:lumOff val="25000"/>
                  </a:schemeClr>
                </a:solidFill>
              </a:rPr>
              <a:t>Windhöffigkeit</a:t>
            </a:r>
            <a:endParaRPr lang="de-DE" sz="1200" b="1">
              <a:solidFill>
                <a:schemeClr val="tx2">
                  <a:lumMod val="75000"/>
                  <a:lumOff val="25000"/>
                </a:schemeClr>
              </a:solidFill>
            </a:endParaRPr>
          </a:p>
        </p:txBody>
      </p:sp>
    </p:spTree>
    <p:extLst>
      <p:ext uri="{BB962C8B-B14F-4D97-AF65-F5344CB8AC3E}">
        <p14:creationId xmlns:p14="http://schemas.microsoft.com/office/powerpoint/2010/main" val="42918748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891DF-EB63-6C97-1479-DAB6429CA7E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AFB706-C696-ED5C-FD06-351E8DBCC687}"/>
              </a:ext>
            </a:extLst>
          </p:cNvPr>
          <p:cNvSpPr>
            <a:spLocks noGrp="1"/>
          </p:cNvSpPr>
          <p:nvPr>
            <p:ph type="title"/>
          </p:nvPr>
        </p:nvSpPr>
        <p:spPr>
          <a:xfrm>
            <a:off x="838200" y="280987"/>
            <a:ext cx="10515600" cy="800100"/>
          </a:xfrm>
        </p:spPr>
        <p:txBody>
          <a:bodyPr>
            <a:noAutofit/>
          </a:bodyPr>
          <a:lstStyle/>
          <a:p>
            <a:r>
              <a:rPr lang="de-DE" sz="2800" b="1">
                <a:solidFill>
                  <a:schemeClr val="tx2">
                    <a:lumMod val="75000"/>
                    <a:lumOff val="25000"/>
                  </a:schemeClr>
                </a:solidFill>
              </a:rPr>
              <a:t>Energietechnische Sicht zur Windkraft, zur Energiewende</a:t>
            </a:r>
          </a:p>
        </p:txBody>
      </p:sp>
      <p:sp>
        <p:nvSpPr>
          <p:cNvPr id="4" name="Inhaltsplatzhalter 3">
            <a:extLst>
              <a:ext uri="{FF2B5EF4-FFF2-40B4-BE49-F238E27FC236}">
                <a16:creationId xmlns:a16="http://schemas.microsoft.com/office/drawing/2014/main" id="{43E9B82B-74D5-CF4C-580C-B637D281A397}"/>
              </a:ext>
            </a:extLst>
          </p:cNvPr>
          <p:cNvSpPr>
            <a:spLocks noGrp="1"/>
          </p:cNvSpPr>
          <p:nvPr>
            <p:ph idx="1"/>
          </p:nvPr>
        </p:nvSpPr>
        <p:spPr>
          <a:xfrm>
            <a:off x="838200" y="1216152"/>
            <a:ext cx="10515600" cy="5243642"/>
          </a:xfrm>
        </p:spPr>
        <p:txBody>
          <a:bodyPr vert="horz" lIns="91440" tIns="45720" rIns="91440" bIns="45720" rtlCol="0" anchor="t">
            <a:normAutofit fontScale="92500"/>
          </a:bodyPr>
          <a:lstStyle/>
          <a:p>
            <a:r>
              <a:rPr lang="de-DE" sz="3200" b="1" dirty="0">
                <a:solidFill>
                  <a:srgbClr val="000000"/>
                </a:solidFill>
                <a:latin typeface="Arial"/>
                <a:cs typeface="Arial"/>
              </a:rPr>
              <a:t>Nord-Süd-Gefälle: </a:t>
            </a:r>
            <a:endParaRPr lang="en-US" sz="3200" dirty="0">
              <a:solidFill>
                <a:srgbClr val="000000"/>
              </a:solidFill>
              <a:latin typeface="Arial"/>
              <a:cs typeface="Arial"/>
            </a:endParaRPr>
          </a:p>
          <a:p>
            <a:pPr marL="0" indent="0">
              <a:buNone/>
            </a:pPr>
            <a:r>
              <a:rPr lang="de-DE" sz="2400" dirty="0">
                <a:latin typeface="Arial"/>
                <a:cs typeface="Arial"/>
              </a:rPr>
              <a:t>Die Wirtschaftlichkeit einer Windkraftanlage hat in Deutschland ein starkes Nord-Süd Gefälle. Die Windleistung ist proportional zur dritten Potenz der Windgeschwindigkeit (</a:t>
            </a:r>
            <a:r>
              <a:rPr lang="de-DE" sz="2400" dirty="0" err="1">
                <a:latin typeface="Arial"/>
                <a:cs typeface="Arial"/>
              </a:rPr>
              <a:t>Pwind</a:t>
            </a:r>
            <a:r>
              <a:rPr lang="de-DE" sz="2400" dirty="0">
                <a:latin typeface="Arial"/>
                <a:cs typeface="Arial"/>
              </a:rPr>
              <a:t> ~v³). Dies bedeutet: Bei doppelter Windgeschwindigkeit wird die Leistung achtmal höher. </a:t>
            </a:r>
            <a:endParaRPr lang="en-US" sz="2400" dirty="0">
              <a:latin typeface="Arial"/>
              <a:cs typeface="Arial"/>
            </a:endParaRPr>
          </a:p>
          <a:p>
            <a:r>
              <a:rPr lang="de-DE" sz="3200" b="1" dirty="0">
                <a:solidFill>
                  <a:srgbClr val="000000"/>
                </a:solidFill>
                <a:latin typeface="Arial"/>
                <a:cs typeface="Arial"/>
              </a:rPr>
              <a:t>Notwendigkeit von Speichern: </a:t>
            </a:r>
          </a:p>
          <a:p>
            <a:pPr marL="0" indent="0">
              <a:buNone/>
            </a:pPr>
            <a:r>
              <a:rPr lang="de-DE" sz="2400" dirty="0">
                <a:latin typeface="Arial"/>
                <a:cs typeface="Arial"/>
              </a:rPr>
              <a:t>Ein weiterer Ausbau von Wind und PV-Anlagen ist nur mit dem parallelen Aufbau von entsprechenden Speicherkapazitäten sinnvoll. Ohne Speicher wird der Zubau zunehmend unwirtschaftlicher.  </a:t>
            </a:r>
          </a:p>
          <a:p>
            <a:endParaRPr lang="de-DE" sz="3400"/>
          </a:p>
          <a:p>
            <a:pPr marL="0" indent="0">
              <a:buNone/>
            </a:pPr>
            <a:endParaRPr lang="de-DE" sz="2400"/>
          </a:p>
        </p:txBody>
      </p:sp>
    </p:spTree>
    <p:extLst>
      <p:ext uri="{BB962C8B-B14F-4D97-AF65-F5344CB8AC3E}">
        <p14:creationId xmlns:p14="http://schemas.microsoft.com/office/powerpoint/2010/main" val="8477271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6279A-2F01-9AE1-5A7C-0854901B187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AD6CEDF-3711-2226-B485-AAE31D1B429F}"/>
              </a:ext>
            </a:extLst>
          </p:cNvPr>
          <p:cNvSpPr>
            <a:spLocks noGrp="1"/>
          </p:cNvSpPr>
          <p:nvPr>
            <p:ph type="title"/>
          </p:nvPr>
        </p:nvSpPr>
        <p:spPr>
          <a:xfrm>
            <a:off x="838200" y="280987"/>
            <a:ext cx="10515600" cy="800100"/>
          </a:xfrm>
        </p:spPr>
        <p:txBody>
          <a:bodyPr>
            <a:noAutofit/>
          </a:bodyPr>
          <a:lstStyle/>
          <a:p>
            <a:r>
              <a:rPr lang="de-DE" sz="2800" b="1">
                <a:solidFill>
                  <a:schemeClr val="tx2">
                    <a:lumMod val="75000"/>
                    <a:lumOff val="25000"/>
                  </a:schemeClr>
                </a:solidFill>
              </a:rPr>
              <a:t>Energietechnische Sicht zur Windkraft, zur Energiewende</a:t>
            </a:r>
          </a:p>
        </p:txBody>
      </p:sp>
      <p:sp>
        <p:nvSpPr>
          <p:cNvPr id="4" name="Inhaltsplatzhalter 3">
            <a:extLst>
              <a:ext uri="{FF2B5EF4-FFF2-40B4-BE49-F238E27FC236}">
                <a16:creationId xmlns:a16="http://schemas.microsoft.com/office/drawing/2014/main" id="{62CF9C9D-0A27-B7B8-4131-C7C9E34FFCF1}"/>
              </a:ext>
            </a:extLst>
          </p:cNvPr>
          <p:cNvSpPr>
            <a:spLocks noGrp="1"/>
          </p:cNvSpPr>
          <p:nvPr>
            <p:ph idx="1"/>
          </p:nvPr>
        </p:nvSpPr>
        <p:spPr>
          <a:xfrm>
            <a:off x="838200" y="1216152"/>
            <a:ext cx="10515600" cy="5341811"/>
          </a:xfrm>
        </p:spPr>
        <p:txBody>
          <a:bodyPr vert="horz" lIns="91440" tIns="45720" rIns="91440" bIns="45720" rtlCol="0" anchor="t">
            <a:noAutofit/>
          </a:bodyPr>
          <a:lstStyle/>
          <a:p>
            <a:r>
              <a:rPr lang="de-DE" sz="2200" b="1" dirty="0">
                <a:latin typeface="Arial"/>
                <a:cs typeface="Arial"/>
              </a:rPr>
              <a:t>Stand der Speichertechnologie::</a:t>
            </a:r>
            <a:br>
              <a:rPr lang="de-DE" sz="2200" b="1" dirty="0">
                <a:latin typeface="Arial"/>
                <a:cs typeface="Arial"/>
              </a:rPr>
            </a:br>
            <a:r>
              <a:rPr lang="de-DE" sz="2200" dirty="0">
                <a:latin typeface="Arial"/>
                <a:cs typeface="Arial"/>
              </a:rPr>
              <a:t>Der Aufbau der Speicher ist noch „in den Kinderschuhen“ bzw. in der Entwicklungsphase. Wir werden noch viele Jahre benötigen, wirtschaftliche/ bezahlbare Speichermöglichkeiten zu entwickeln und zu bauen. Auch der Bau der notwendigen Wasserstoffleitungen wird entsprechende Genehmigungs- und Bauzeiten benötigen.</a:t>
            </a:r>
            <a:endParaRPr lang="en-US" sz="2200" dirty="0">
              <a:latin typeface="Arial"/>
              <a:cs typeface="Arial"/>
            </a:endParaRPr>
          </a:p>
          <a:p>
            <a:r>
              <a:rPr lang="de-DE" sz="2200" b="1" dirty="0">
                <a:latin typeface="Arial"/>
                <a:cs typeface="Arial"/>
              </a:rPr>
              <a:t>Aktuelle Marktsituation:</a:t>
            </a:r>
            <a:br>
              <a:rPr lang="de-DE" sz="2200" b="1" dirty="0">
                <a:latin typeface="Arial"/>
                <a:cs typeface="Arial"/>
              </a:rPr>
            </a:br>
            <a:r>
              <a:rPr lang="de-DE" sz="2200" dirty="0">
                <a:latin typeface="Arial"/>
                <a:cs typeface="Arial"/>
              </a:rPr>
              <a:t>Die Marktpreise für die Netzausbaumaßnahmen sind derzeit aufgrund des enormen Ausbaus von EEG-Anlagen sehr hoch. Das treibt Energiepreise weiter nach oben.</a:t>
            </a:r>
          </a:p>
          <a:p>
            <a:endParaRPr lang="de-DE" sz="1900">
              <a:latin typeface="Arial"/>
              <a:cs typeface="Arial"/>
            </a:endParaRPr>
          </a:p>
          <a:p>
            <a:pPr marL="0" indent="0">
              <a:buNone/>
            </a:pPr>
            <a:endParaRPr lang="de-DE" sz="2400">
              <a:latin typeface="Grandview Display"/>
              <a:cs typeface="Arial"/>
            </a:endParaRPr>
          </a:p>
        </p:txBody>
      </p:sp>
    </p:spTree>
    <p:extLst>
      <p:ext uri="{BB962C8B-B14F-4D97-AF65-F5344CB8AC3E}">
        <p14:creationId xmlns:p14="http://schemas.microsoft.com/office/powerpoint/2010/main" val="3847778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4C85D7-3792-BD34-8103-3D0F9FDC9AAA}"/>
              </a:ext>
            </a:extLst>
          </p:cNvPr>
          <p:cNvSpPr>
            <a:spLocks noGrp="1"/>
          </p:cNvSpPr>
          <p:nvPr>
            <p:ph type="title"/>
          </p:nvPr>
        </p:nvSpPr>
        <p:spPr/>
        <p:txBody>
          <a:bodyPr/>
          <a:lstStyle/>
          <a:p>
            <a:r>
              <a:rPr lang="de-DE"/>
              <a:t>Was ist unser Ziel?</a:t>
            </a:r>
          </a:p>
        </p:txBody>
      </p:sp>
      <p:sp>
        <p:nvSpPr>
          <p:cNvPr id="3" name="Inhaltsplatzhalter 2">
            <a:extLst>
              <a:ext uri="{FF2B5EF4-FFF2-40B4-BE49-F238E27FC236}">
                <a16:creationId xmlns:a16="http://schemas.microsoft.com/office/drawing/2014/main" id="{37D0B2EA-163D-D53B-BA5C-440297A5BA21}"/>
              </a:ext>
            </a:extLst>
          </p:cNvPr>
          <p:cNvSpPr>
            <a:spLocks noGrp="1"/>
          </p:cNvSpPr>
          <p:nvPr>
            <p:ph idx="1"/>
          </p:nvPr>
        </p:nvSpPr>
        <p:spPr/>
        <p:txBody>
          <a:bodyPr/>
          <a:lstStyle/>
          <a:p>
            <a:r>
              <a:rPr lang="de-DE"/>
              <a:t>Unser Ziel ist das Erreichen eines Bürgerentscheids</a:t>
            </a:r>
          </a:p>
          <a:p>
            <a:r>
              <a:rPr lang="de-DE"/>
              <a:t>Wir wollen eine demokratische Entscheidung herbeiführen </a:t>
            </a:r>
          </a:p>
          <a:p>
            <a:r>
              <a:rPr lang="de-DE"/>
              <a:t>Wir wollen, dass diejenigen Bürger über das Thema „Windindustrieanlagen im </a:t>
            </a:r>
            <a:r>
              <a:rPr lang="de-DE" err="1"/>
              <a:t>Wisoch</a:t>
            </a:r>
            <a:r>
              <a:rPr lang="de-DE"/>
              <a:t>“ entscheiden, die es, zum Teil auch unmittelbar, betrifft</a:t>
            </a:r>
          </a:p>
          <a:p>
            <a:r>
              <a:rPr lang="de-DE"/>
              <a:t>Damit ist ganz klar, dass wir jedes Ergebnis des Bürgerentscheids akzeptieren</a:t>
            </a:r>
          </a:p>
          <a:p>
            <a:r>
              <a:rPr lang="de-DE"/>
              <a:t>Allerdings treten wir klar dafür ein, den Bau der Windindustrieanlagen zu verhindern</a:t>
            </a:r>
          </a:p>
        </p:txBody>
      </p:sp>
    </p:spTree>
    <p:extLst>
      <p:ext uri="{BB962C8B-B14F-4D97-AF65-F5344CB8AC3E}">
        <p14:creationId xmlns:p14="http://schemas.microsoft.com/office/powerpoint/2010/main" val="3913607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AFB11-B46A-1E3F-961F-8B073965459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CEF9D7E-2595-1B54-F608-D5FFF91FB84D}"/>
              </a:ext>
            </a:extLst>
          </p:cNvPr>
          <p:cNvSpPr>
            <a:spLocks noGrp="1"/>
          </p:cNvSpPr>
          <p:nvPr>
            <p:ph type="title"/>
          </p:nvPr>
        </p:nvSpPr>
        <p:spPr>
          <a:xfrm>
            <a:off x="838200" y="280987"/>
            <a:ext cx="10515600" cy="800100"/>
          </a:xfrm>
        </p:spPr>
        <p:txBody>
          <a:bodyPr>
            <a:noAutofit/>
          </a:bodyPr>
          <a:lstStyle/>
          <a:p>
            <a:r>
              <a:rPr lang="de-DE" sz="2800" b="1">
                <a:solidFill>
                  <a:schemeClr val="tx2">
                    <a:lumMod val="75000"/>
                    <a:lumOff val="25000"/>
                  </a:schemeClr>
                </a:solidFill>
              </a:rPr>
              <a:t>Energietechnische Sicht zur Windkraft, zur Energiewende</a:t>
            </a:r>
          </a:p>
        </p:txBody>
      </p:sp>
      <p:sp>
        <p:nvSpPr>
          <p:cNvPr id="4" name="Inhaltsplatzhalter 3">
            <a:extLst>
              <a:ext uri="{FF2B5EF4-FFF2-40B4-BE49-F238E27FC236}">
                <a16:creationId xmlns:a16="http://schemas.microsoft.com/office/drawing/2014/main" id="{4724D409-C226-6616-53F0-2AA55A4E4587}"/>
              </a:ext>
            </a:extLst>
          </p:cNvPr>
          <p:cNvSpPr>
            <a:spLocks noGrp="1"/>
          </p:cNvSpPr>
          <p:nvPr>
            <p:ph idx="1"/>
          </p:nvPr>
        </p:nvSpPr>
        <p:spPr>
          <a:xfrm>
            <a:off x="838200" y="1216152"/>
            <a:ext cx="10515600" cy="5341811"/>
          </a:xfrm>
        </p:spPr>
        <p:txBody>
          <a:bodyPr vert="horz" lIns="91440" tIns="45720" rIns="91440" bIns="45720" rtlCol="0" anchor="t">
            <a:noAutofit/>
          </a:bodyPr>
          <a:lstStyle/>
          <a:p>
            <a:pPr marL="0" indent="0">
              <a:buNone/>
            </a:pPr>
            <a:r>
              <a:rPr lang="de-DE" sz="2200" b="1" dirty="0">
                <a:latin typeface="Arial"/>
                <a:cs typeface="Arial"/>
              </a:rPr>
              <a:t>Vernünftiger EEG-Zubau und Tempo:</a:t>
            </a:r>
            <a:br>
              <a:rPr lang="de-DE" sz="2200" b="1" dirty="0">
                <a:latin typeface="Arial"/>
              </a:rPr>
            </a:br>
            <a:r>
              <a:rPr lang="de-DE" sz="2200" dirty="0">
                <a:latin typeface="Arial"/>
                <a:cs typeface="Arial"/>
              </a:rPr>
              <a:t>Angesichts der Energiepreise und der wirtschaftlichen Lage unseres Landes stellt die Finanzierbarkeit der Energiewende ein entscheidendes Kriterium dar.</a:t>
            </a:r>
          </a:p>
          <a:p>
            <a:pPr marL="0" indent="0">
              <a:buNone/>
            </a:pPr>
            <a:r>
              <a:rPr lang="de-DE" sz="2200" b="1" dirty="0">
                <a:latin typeface="Arial"/>
                <a:cs typeface="Arial"/>
              </a:rPr>
              <a:t>Damit die Energiewende bezahlbar bleibt, sollten wir </a:t>
            </a:r>
            <a:endParaRPr lang="de-DE" b="1" dirty="0">
              <a:latin typeface="Grandview Display"/>
              <a:cs typeface="Arial"/>
            </a:endParaRPr>
          </a:p>
          <a:p>
            <a:r>
              <a:rPr lang="de-DE" sz="2200" b="1" dirty="0">
                <a:latin typeface="Arial"/>
                <a:cs typeface="Arial"/>
              </a:rPr>
              <a:t>bei der Entwicklung von Speichern Gas geben </a:t>
            </a:r>
            <a:endParaRPr lang="de-DE" b="1" dirty="0">
              <a:latin typeface="Grandview Display"/>
              <a:cs typeface="Arial"/>
            </a:endParaRPr>
          </a:p>
          <a:p>
            <a:r>
              <a:rPr lang="de-DE" sz="2200" b="1" dirty="0">
                <a:latin typeface="Arial"/>
                <a:cs typeface="Arial"/>
              </a:rPr>
              <a:t>bei dem weiteren Zubau von EEG-Anlagen vom Gas gehen und parallel mit geeigneten Speicherlösungen aufbauen </a:t>
            </a:r>
            <a:endParaRPr lang="de-DE" b="1" dirty="0">
              <a:latin typeface="Grandview Display"/>
              <a:cs typeface="Arial"/>
            </a:endParaRPr>
          </a:p>
          <a:p>
            <a:r>
              <a:rPr lang="de-DE" sz="2200" b="1" dirty="0">
                <a:latin typeface="Arial"/>
                <a:cs typeface="Arial"/>
              </a:rPr>
              <a:t>bei den Planungen der EEG-Anlagen die vorhandene Netzstruktur berücksichtigen, damit Netzausbaumaßnahmen vermieden werden! </a:t>
            </a:r>
            <a:endParaRPr lang="de-DE" b="1" dirty="0">
              <a:latin typeface="Grandview Display"/>
              <a:cs typeface="Arial"/>
            </a:endParaRPr>
          </a:p>
          <a:p>
            <a:pPr marL="0" indent="0">
              <a:buNone/>
            </a:pPr>
            <a:r>
              <a:rPr lang="de-DE" sz="2200" dirty="0">
                <a:latin typeface="Arial"/>
                <a:cs typeface="Arial"/>
              </a:rPr>
              <a:t>Keiner wird erhöhte Strompreise für stillstehende oder reduziert betriebene WE-Anlagen oder vermeidbare Netzausbauten bezahlen wollen.  </a:t>
            </a:r>
            <a:endParaRPr lang="de-DE" dirty="0"/>
          </a:p>
          <a:p>
            <a:pPr marL="0" indent="0">
              <a:buNone/>
            </a:pPr>
            <a:endParaRPr lang="de-DE" sz="2200" dirty="0">
              <a:latin typeface="Arial"/>
              <a:cs typeface="Arial"/>
            </a:endParaRPr>
          </a:p>
          <a:p>
            <a:endParaRPr lang="de-DE" sz="2200" dirty="0">
              <a:latin typeface="Arial"/>
              <a:cs typeface="Arial"/>
            </a:endParaRPr>
          </a:p>
          <a:p>
            <a:endParaRPr lang="de-DE" sz="2200" dirty="0">
              <a:latin typeface="Arial"/>
              <a:cs typeface="Arial"/>
            </a:endParaRPr>
          </a:p>
          <a:p>
            <a:endParaRPr lang="de-DE" sz="1900">
              <a:latin typeface="Arial"/>
              <a:cs typeface="Arial"/>
            </a:endParaRPr>
          </a:p>
          <a:p>
            <a:pPr marL="0" indent="0">
              <a:buNone/>
            </a:pPr>
            <a:endParaRPr lang="de-DE" sz="2400"/>
          </a:p>
        </p:txBody>
      </p:sp>
    </p:spTree>
    <p:extLst>
      <p:ext uri="{BB962C8B-B14F-4D97-AF65-F5344CB8AC3E}">
        <p14:creationId xmlns:p14="http://schemas.microsoft.com/office/powerpoint/2010/main" val="28484395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1F425-3A0C-8150-00B3-5C354F19A9BA}"/>
              </a:ext>
            </a:extLst>
          </p:cNvPr>
          <p:cNvSpPr>
            <a:spLocks noGrp="1"/>
          </p:cNvSpPr>
          <p:nvPr>
            <p:ph type="ctrTitle"/>
          </p:nvPr>
        </p:nvSpPr>
        <p:spPr/>
        <p:txBody>
          <a:bodyPr/>
          <a:lstStyle/>
          <a:p>
            <a:r>
              <a:rPr lang="en-US"/>
              <a:t>CO2-Bilanz </a:t>
            </a:r>
            <a:br>
              <a:rPr lang="en-US"/>
            </a:br>
            <a:r>
              <a:rPr lang="en-US" err="1"/>
              <a:t>einer</a:t>
            </a:r>
            <a:r>
              <a:rPr lang="en-US"/>
              <a:t> WEA</a:t>
            </a:r>
          </a:p>
        </p:txBody>
      </p:sp>
      <p:sp>
        <p:nvSpPr>
          <p:cNvPr id="3" name="Subtitle 2">
            <a:extLst>
              <a:ext uri="{FF2B5EF4-FFF2-40B4-BE49-F238E27FC236}">
                <a16:creationId xmlns:a16="http://schemas.microsoft.com/office/drawing/2014/main" id="{A68B716D-AA48-0920-9CCA-29D4D82ADA6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551738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650D5-C5FC-8220-8534-22DB081B4875}"/>
              </a:ext>
            </a:extLst>
          </p:cNvPr>
          <p:cNvSpPr>
            <a:spLocks noGrp="1"/>
          </p:cNvSpPr>
          <p:nvPr>
            <p:ph type="title"/>
          </p:nvPr>
        </p:nvSpPr>
        <p:spPr/>
        <p:txBody>
          <a:bodyPr/>
          <a:lstStyle/>
          <a:p>
            <a:r>
              <a:rPr lang="en-US" err="1"/>
              <a:t>Nimmersatt</a:t>
            </a:r>
            <a:r>
              <a:rPr lang="en-US"/>
              <a:t> </a:t>
            </a:r>
            <a:r>
              <a:rPr lang="en-US" err="1"/>
              <a:t>bei</a:t>
            </a:r>
            <a:r>
              <a:rPr lang="en-US"/>
              <a:t> </a:t>
            </a:r>
            <a:r>
              <a:rPr lang="en-US" err="1"/>
              <a:t>Ressourcen</a:t>
            </a:r>
            <a:r>
              <a:rPr lang="en-US"/>
              <a:t> für den Bau</a:t>
            </a:r>
          </a:p>
        </p:txBody>
      </p:sp>
      <p:sp>
        <p:nvSpPr>
          <p:cNvPr id="3" name="Content Placeholder 2">
            <a:extLst>
              <a:ext uri="{FF2B5EF4-FFF2-40B4-BE49-F238E27FC236}">
                <a16:creationId xmlns:a16="http://schemas.microsoft.com/office/drawing/2014/main" id="{D8EC2766-9169-D6EC-762F-8A2B9DE0AF1E}"/>
              </a:ext>
            </a:extLst>
          </p:cNvPr>
          <p:cNvSpPr>
            <a:spLocks noGrp="1"/>
          </p:cNvSpPr>
          <p:nvPr>
            <p:ph idx="1"/>
          </p:nvPr>
        </p:nvSpPr>
        <p:spPr>
          <a:xfrm>
            <a:off x="640080" y="2633472"/>
            <a:ext cx="10890928" cy="3894608"/>
          </a:xfrm>
        </p:spPr>
        <p:txBody>
          <a:bodyPr vert="horz" lIns="91440" tIns="45720" rIns="91440" bIns="45720" rtlCol="0" anchor="t">
            <a:normAutofit lnSpcReduction="10000"/>
          </a:bodyPr>
          <a:lstStyle/>
          <a:p>
            <a:r>
              <a:rPr lang="en-US"/>
              <a:t>260 Meter </a:t>
            </a:r>
            <a:r>
              <a:rPr lang="en-US" err="1"/>
              <a:t>hohe</a:t>
            </a:r>
            <a:r>
              <a:rPr lang="en-US"/>
              <a:t> WEA </a:t>
            </a:r>
            <a:r>
              <a:rPr lang="en-US" err="1"/>
              <a:t>wiegen</a:t>
            </a:r>
            <a:r>
              <a:rPr lang="en-US"/>
              <a:t> ca. 300 </a:t>
            </a:r>
            <a:r>
              <a:rPr lang="en-US" err="1"/>
              <a:t>Tonnen</a:t>
            </a:r>
            <a:endParaRPr lang="en-US"/>
          </a:p>
          <a:p>
            <a:r>
              <a:rPr lang="en-US" err="1"/>
              <a:t>Dafür</a:t>
            </a:r>
            <a:r>
              <a:rPr lang="en-US"/>
              <a:t> </a:t>
            </a:r>
            <a:r>
              <a:rPr lang="en-US" err="1"/>
              <a:t>benötigt</a:t>
            </a:r>
            <a:r>
              <a:rPr lang="en-US"/>
              <a:t> man </a:t>
            </a:r>
            <a:r>
              <a:rPr lang="en-US" err="1"/>
              <a:t>entsprechend</a:t>
            </a:r>
            <a:r>
              <a:rPr lang="en-US"/>
              <a:t> </a:t>
            </a:r>
            <a:r>
              <a:rPr lang="en-US" err="1"/>
              <a:t>breite</a:t>
            </a:r>
            <a:r>
              <a:rPr lang="en-US"/>
              <a:t> und </a:t>
            </a:r>
            <a:r>
              <a:rPr lang="en-US" err="1"/>
              <a:t>tiefe</a:t>
            </a:r>
            <a:r>
              <a:rPr lang="en-US"/>
              <a:t> Beton- und </a:t>
            </a:r>
            <a:r>
              <a:rPr lang="en-US" err="1"/>
              <a:t>Stahlfundamente</a:t>
            </a:r>
            <a:endParaRPr lang="en-US"/>
          </a:p>
          <a:p>
            <a:r>
              <a:rPr lang="en-US"/>
              <a:t>Der </a:t>
            </a:r>
            <a:r>
              <a:rPr lang="en-US" err="1"/>
              <a:t>Fuß</a:t>
            </a:r>
            <a:r>
              <a:rPr lang="en-US"/>
              <a:t> </a:t>
            </a:r>
            <a:r>
              <a:rPr lang="en-US" err="1"/>
              <a:t>einer</a:t>
            </a:r>
            <a:r>
              <a:rPr lang="en-US"/>
              <a:t> </a:t>
            </a:r>
            <a:r>
              <a:rPr lang="en-US" err="1"/>
              <a:t>Windanlage</a:t>
            </a:r>
            <a:r>
              <a:rPr lang="en-US"/>
              <a:t> </a:t>
            </a:r>
            <a:r>
              <a:rPr lang="en-US" err="1"/>
              <a:t>besteht</a:t>
            </a:r>
            <a:r>
              <a:rPr lang="en-US"/>
              <a:t> </a:t>
            </a:r>
            <a:r>
              <a:rPr lang="en-US" err="1"/>
              <a:t>aus</a:t>
            </a:r>
            <a:r>
              <a:rPr lang="en-US"/>
              <a:t> </a:t>
            </a:r>
            <a:r>
              <a:rPr lang="en-US" err="1"/>
              <a:t>rund</a:t>
            </a:r>
            <a:r>
              <a:rPr lang="en-US"/>
              <a:t> 900 </a:t>
            </a:r>
            <a:r>
              <a:rPr lang="en-US" err="1"/>
              <a:t>Kubikmeter</a:t>
            </a:r>
            <a:r>
              <a:rPr lang="en-US"/>
              <a:t> Beton und 150 </a:t>
            </a:r>
            <a:r>
              <a:rPr lang="en-US" err="1"/>
              <a:t>Tonnen</a:t>
            </a:r>
            <a:r>
              <a:rPr lang="en-US"/>
              <a:t> </a:t>
            </a:r>
            <a:r>
              <a:rPr lang="en-US" err="1"/>
              <a:t>Baustahl</a:t>
            </a:r>
            <a:r>
              <a:rPr lang="en-US"/>
              <a:t> </a:t>
            </a:r>
          </a:p>
          <a:p>
            <a:r>
              <a:rPr lang="en-US"/>
              <a:t>Bei der </a:t>
            </a:r>
            <a:r>
              <a:rPr lang="en-US" err="1"/>
              <a:t>Herstellung</a:t>
            </a:r>
            <a:r>
              <a:rPr lang="en-US"/>
              <a:t> </a:t>
            </a:r>
            <a:r>
              <a:rPr lang="en-US" err="1"/>
              <a:t>einer</a:t>
            </a:r>
            <a:r>
              <a:rPr lang="en-US"/>
              <a:t> Tonne Stahl </a:t>
            </a:r>
            <a:r>
              <a:rPr lang="en-US" err="1"/>
              <a:t>entweichen</a:t>
            </a:r>
            <a:r>
              <a:rPr lang="en-US"/>
              <a:t> </a:t>
            </a:r>
            <a:r>
              <a:rPr lang="en-US" err="1"/>
              <a:t>im</a:t>
            </a:r>
            <a:r>
              <a:rPr lang="en-US"/>
              <a:t> </a:t>
            </a:r>
            <a:r>
              <a:rPr lang="en-US" err="1"/>
              <a:t>Hochofen</a:t>
            </a:r>
            <a:r>
              <a:rPr lang="en-US"/>
              <a:t> bis </a:t>
            </a:r>
            <a:r>
              <a:rPr lang="en-US" err="1"/>
              <a:t>zu</a:t>
            </a:r>
            <a:r>
              <a:rPr lang="en-US"/>
              <a:t> 1.500 </a:t>
            </a:r>
            <a:r>
              <a:rPr lang="en-US" err="1"/>
              <a:t>Kilogramm</a:t>
            </a:r>
            <a:r>
              <a:rPr lang="en-US"/>
              <a:t> CO2</a:t>
            </a:r>
          </a:p>
          <a:p>
            <a:r>
              <a:rPr lang="en-US"/>
              <a:t>Für die </a:t>
            </a:r>
            <a:r>
              <a:rPr lang="en-US" err="1"/>
              <a:t>Gondel</a:t>
            </a:r>
            <a:r>
              <a:rPr lang="en-US"/>
              <a:t> (</a:t>
            </a:r>
            <a:r>
              <a:rPr lang="en-US" err="1"/>
              <a:t>u.a.</a:t>
            </a:r>
            <a:r>
              <a:rPr lang="en-US"/>
              <a:t> Generator) </a:t>
            </a:r>
            <a:r>
              <a:rPr lang="en-US" err="1"/>
              <a:t>werden</a:t>
            </a:r>
            <a:r>
              <a:rPr lang="en-US"/>
              <a:t> </a:t>
            </a:r>
            <a:r>
              <a:rPr lang="en-US" err="1"/>
              <a:t>Seltenerdmetalle</a:t>
            </a:r>
            <a:r>
              <a:rPr lang="en-US"/>
              <a:t> </a:t>
            </a:r>
            <a:r>
              <a:rPr lang="en-US" err="1"/>
              <a:t>benötigt</a:t>
            </a:r>
            <a:r>
              <a:rPr lang="en-US"/>
              <a:t> (Deutschland </a:t>
            </a:r>
            <a:r>
              <a:rPr lang="en-US" err="1"/>
              <a:t>ist</a:t>
            </a:r>
            <a:r>
              <a:rPr lang="en-US"/>
              <a:t> </a:t>
            </a:r>
            <a:r>
              <a:rPr lang="en-US" err="1"/>
              <a:t>hier</a:t>
            </a:r>
            <a:r>
              <a:rPr lang="en-US"/>
              <a:t> </a:t>
            </a:r>
            <a:r>
              <a:rPr lang="en-US" err="1"/>
              <a:t>einer</a:t>
            </a:r>
            <a:r>
              <a:rPr lang="en-US"/>
              <a:t> der </a:t>
            </a:r>
            <a:r>
              <a:rPr lang="en-US" err="1"/>
              <a:t>Nachfrager</a:t>
            </a:r>
            <a:r>
              <a:rPr lang="en-US"/>
              <a:t> und von China </a:t>
            </a:r>
            <a:r>
              <a:rPr lang="en-US" err="1"/>
              <a:t>abhängig</a:t>
            </a:r>
            <a:r>
              <a:rPr lang="en-US"/>
              <a:t>; 2021 </a:t>
            </a:r>
            <a:r>
              <a:rPr lang="en-US" err="1"/>
              <a:t>wurden</a:t>
            </a:r>
            <a:r>
              <a:rPr lang="en-US"/>
              <a:t> </a:t>
            </a:r>
            <a:r>
              <a:rPr lang="en-US" err="1"/>
              <a:t>rund</a:t>
            </a:r>
            <a:r>
              <a:rPr lang="en-US"/>
              <a:t> 3.800 </a:t>
            </a:r>
            <a:r>
              <a:rPr lang="en-US" err="1"/>
              <a:t>Tonnen</a:t>
            </a:r>
            <a:r>
              <a:rPr lang="en-US"/>
              <a:t> </a:t>
            </a:r>
            <a:r>
              <a:rPr lang="en-US" err="1"/>
              <a:t>aus</a:t>
            </a:r>
            <a:r>
              <a:rPr lang="en-US"/>
              <a:t> </a:t>
            </a:r>
            <a:r>
              <a:rPr lang="en-US" err="1"/>
              <a:t>Fernost</a:t>
            </a:r>
            <a:r>
              <a:rPr lang="en-US"/>
              <a:t> </a:t>
            </a:r>
            <a:r>
              <a:rPr lang="en-US" err="1"/>
              <a:t>eingeführt</a:t>
            </a:r>
            <a:r>
              <a:rPr lang="en-US"/>
              <a:t>)</a:t>
            </a:r>
          </a:p>
          <a:p>
            <a:r>
              <a:rPr lang="en-US" err="1"/>
              <a:t>Verband</a:t>
            </a:r>
            <a:r>
              <a:rPr lang="en-US"/>
              <a:t> Deutscher Maschinen- und </a:t>
            </a:r>
            <a:r>
              <a:rPr lang="en-US" err="1"/>
              <a:t>Anlagenbau</a:t>
            </a:r>
            <a:r>
              <a:rPr lang="en-US"/>
              <a:t> (VDMA) </a:t>
            </a:r>
            <a:r>
              <a:rPr lang="en-US" err="1"/>
              <a:t>sieht</a:t>
            </a:r>
            <a:r>
              <a:rPr lang="en-US"/>
              <a:t> </a:t>
            </a:r>
            <a:r>
              <a:rPr lang="en-US" err="1"/>
              <a:t>bei</a:t>
            </a:r>
            <a:r>
              <a:rPr lang="en-US"/>
              <a:t> der </a:t>
            </a:r>
            <a:r>
              <a:rPr lang="en-US" err="1"/>
              <a:t>Versorgung</a:t>
            </a:r>
            <a:r>
              <a:rPr lang="en-US"/>
              <a:t> </a:t>
            </a:r>
            <a:r>
              <a:rPr lang="en-US" err="1"/>
              <a:t>keine</a:t>
            </a:r>
            <a:r>
              <a:rPr lang="en-US"/>
              <a:t> </a:t>
            </a:r>
            <a:r>
              <a:rPr lang="en-US" err="1"/>
              <a:t>ausreichende</a:t>
            </a:r>
            <a:r>
              <a:rPr lang="en-US"/>
              <a:t> </a:t>
            </a:r>
            <a:r>
              <a:rPr lang="en-US" err="1"/>
              <a:t>Dekcung</a:t>
            </a:r>
          </a:p>
        </p:txBody>
      </p:sp>
    </p:spTree>
    <p:extLst>
      <p:ext uri="{BB962C8B-B14F-4D97-AF65-F5344CB8AC3E}">
        <p14:creationId xmlns:p14="http://schemas.microsoft.com/office/powerpoint/2010/main" val="9445757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713-98BE-28B2-1C7E-01BEF0DDB52A}"/>
              </a:ext>
            </a:extLst>
          </p:cNvPr>
          <p:cNvSpPr>
            <a:spLocks noGrp="1"/>
          </p:cNvSpPr>
          <p:nvPr>
            <p:ph type="title"/>
          </p:nvPr>
        </p:nvSpPr>
        <p:spPr/>
        <p:txBody>
          <a:bodyPr/>
          <a:lstStyle/>
          <a:p>
            <a:r>
              <a:rPr lang="en-US"/>
              <a:t>Und </a:t>
            </a:r>
            <a:r>
              <a:rPr lang="en-US" err="1"/>
              <a:t>noch</a:t>
            </a:r>
            <a:r>
              <a:rPr lang="en-US"/>
              <a:t> </a:t>
            </a:r>
            <a:r>
              <a:rPr lang="en-US" err="1"/>
              <a:t>mehr</a:t>
            </a:r>
            <a:r>
              <a:rPr lang="en-US"/>
              <a:t>...</a:t>
            </a:r>
          </a:p>
        </p:txBody>
      </p:sp>
      <p:sp>
        <p:nvSpPr>
          <p:cNvPr id="3" name="Content Placeholder 2">
            <a:extLst>
              <a:ext uri="{FF2B5EF4-FFF2-40B4-BE49-F238E27FC236}">
                <a16:creationId xmlns:a16="http://schemas.microsoft.com/office/drawing/2014/main" id="{A9EF3D16-2694-15BC-072F-B15346109271}"/>
              </a:ext>
            </a:extLst>
          </p:cNvPr>
          <p:cNvSpPr>
            <a:spLocks noGrp="1"/>
          </p:cNvSpPr>
          <p:nvPr>
            <p:ph idx="1"/>
          </p:nvPr>
        </p:nvSpPr>
        <p:spPr/>
        <p:txBody>
          <a:bodyPr vert="horz" lIns="91440" tIns="45720" rIns="91440" bIns="45720" rtlCol="0" anchor="t">
            <a:normAutofit lnSpcReduction="10000"/>
          </a:bodyPr>
          <a:lstStyle/>
          <a:p>
            <a:r>
              <a:rPr lang="en-US" err="1"/>
              <a:t>Rotorblätter</a:t>
            </a:r>
            <a:r>
              <a:rPr lang="en-US"/>
              <a:t> </a:t>
            </a:r>
            <a:r>
              <a:rPr lang="en-US" err="1"/>
              <a:t>bestehen</a:t>
            </a:r>
            <a:r>
              <a:rPr lang="en-US"/>
              <a:t> </a:t>
            </a:r>
            <a:r>
              <a:rPr lang="en-US" err="1"/>
              <a:t>aus</a:t>
            </a:r>
            <a:r>
              <a:rPr lang="en-US"/>
              <a:t> </a:t>
            </a:r>
            <a:r>
              <a:rPr lang="en-US" err="1"/>
              <a:t>Glasfaser</a:t>
            </a:r>
            <a:r>
              <a:rPr lang="en-US"/>
              <a:t>, </a:t>
            </a:r>
            <a:r>
              <a:rPr lang="en-US" err="1"/>
              <a:t>Kohlenstofffaser</a:t>
            </a:r>
            <a:r>
              <a:rPr lang="en-US"/>
              <a:t> und </a:t>
            </a:r>
            <a:r>
              <a:rPr lang="en-US" err="1"/>
              <a:t>Harzen</a:t>
            </a:r>
            <a:r>
              <a:rPr lang="en-US"/>
              <a:t> </a:t>
            </a:r>
          </a:p>
          <a:p>
            <a:r>
              <a:rPr lang="en-US"/>
              <a:t>Sind </a:t>
            </a:r>
            <a:r>
              <a:rPr lang="en-US" err="1"/>
              <a:t>diese</a:t>
            </a:r>
            <a:r>
              <a:rPr lang="en-US"/>
              <a:t> </a:t>
            </a:r>
            <a:r>
              <a:rPr lang="en-US" err="1"/>
              <a:t>Fasern</a:t>
            </a:r>
            <a:r>
              <a:rPr lang="en-US"/>
              <a:t> </a:t>
            </a:r>
            <a:r>
              <a:rPr lang="en-US" err="1"/>
              <a:t>einmal</a:t>
            </a:r>
            <a:r>
              <a:rPr lang="en-US"/>
              <a:t> </a:t>
            </a:r>
            <a:r>
              <a:rPr lang="en-US" err="1"/>
              <a:t>verbunden</a:t>
            </a:r>
            <a:r>
              <a:rPr lang="en-US"/>
              <a:t>, </a:t>
            </a:r>
            <a:r>
              <a:rPr lang="en-US" err="1"/>
              <a:t>lassen</a:t>
            </a:r>
            <a:r>
              <a:rPr lang="en-US"/>
              <a:t> </a:t>
            </a:r>
            <a:r>
              <a:rPr lang="en-US" err="1"/>
              <a:t>sie</a:t>
            </a:r>
            <a:r>
              <a:rPr lang="en-US"/>
              <a:t> </a:t>
            </a:r>
            <a:r>
              <a:rPr lang="en-US" err="1"/>
              <a:t>sich</a:t>
            </a:r>
            <a:r>
              <a:rPr lang="en-US"/>
              <a:t> </a:t>
            </a:r>
            <a:r>
              <a:rPr lang="en-US" err="1"/>
              <a:t>später</a:t>
            </a:r>
            <a:r>
              <a:rPr lang="en-US"/>
              <a:t> </a:t>
            </a:r>
            <a:r>
              <a:rPr lang="en-US" err="1"/>
              <a:t>nicht</a:t>
            </a:r>
            <a:r>
              <a:rPr lang="en-US"/>
              <a:t> </a:t>
            </a:r>
            <a:r>
              <a:rPr lang="en-US" err="1"/>
              <a:t>mehr</a:t>
            </a:r>
            <a:r>
              <a:rPr lang="en-US"/>
              <a:t> </a:t>
            </a:r>
            <a:r>
              <a:rPr lang="en-US" err="1"/>
              <a:t>trennen</a:t>
            </a:r>
            <a:r>
              <a:rPr lang="en-US"/>
              <a:t> </a:t>
            </a:r>
          </a:p>
          <a:p>
            <a:pPr marL="0" indent="0">
              <a:buNone/>
            </a:pPr>
            <a:endParaRPr lang="en-US"/>
          </a:p>
          <a:p>
            <a:r>
              <a:rPr lang="en-US" err="1"/>
              <a:t>Übrigens</a:t>
            </a:r>
            <a:r>
              <a:rPr lang="en-US"/>
              <a:t>: Von den </a:t>
            </a:r>
            <a:r>
              <a:rPr lang="en-US" err="1"/>
              <a:t>zehn</a:t>
            </a:r>
            <a:r>
              <a:rPr lang="en-US"/>
              <a:t> </a:t>
            </a:r>
            <a:r>
              <a:rPr lang="en-US" err="1"/>
              <a:t>größten</a:t>
            </a:r>
            <a:r>
              <a:rPr lang="en-US"/>
              <a:t> </a:t>
            </a:r>
            <a:r>
              <a:rPr lang="en-US" err="1"/>
              <a:t>Windanlagenherstellern</a:t>
            </a:r>
            <a:r>
              <a:rPr lang="en-US"/>
              <a:t> </a:t>
            </a:r>
            <a:r>
              <a:rPr lang="en-US" err="1"/>
              <a:t>kommen</a:t>
            </a:r>
            <a:r>
              <a:rPr lang="en-US"/>
              <a:t> </a:t>
            </a:r>
            <a:r>
              <a:rPr lang="en-US" err="1"/>
              <a:t>sieben</a:t>
            </a:r>
            <a:r>
              <a:rPr lang="en-US"/>
              <a:t> </a:t>
            </a:r>
            <a:r>
              <a:rPr lang="en-US" err="1"/>
              <a:t>aus</a:t>
            </a:r>
            <a:r>
              <a:rPr lang="en-US"/>
              <a:t> China</a:t>
            </a:r>
          </a:p>
          <a:p>
            <a:r>
              <a:rPr lang="en-US"/>
              <a:t>Vestas </a:t>
            </a:r>
            <a:r>
              <a:rPr lang="en-US" err="1"/>
              <a:t>prodziert</a:t>
            </a:r>
            <a:r>
              <a:rPr lang="en-US"/>
              <a:t> seine Anlagen nun </a:t>
            </a:r>
            <a:r>
              <a:rPr lang="en-US" err="1"/>
              <a:t>auch</a:t>
            </a:r>
            <a:r>
              <a:rPr lang="en-US"/>
              <a:t> </a:t>
            </a:r>
            <a:r>
              <a:rPr lang="en-US" err="1"/>
              <a:t>nicht</a:t>
            </a:r>
            <a:r>
              <a:rPr lang="en-US"/>
              <a:t> </a:t>
            </a:r>
            <a:r>
              <a:rPr lang="en-US" err="1"/>
              <a:t>mehr</a:t>
            </a:r>
            <a:r>
              <a:rPr lang="en-US"/>
              <a:t> in Deutschland – </a:t>
            </a:r>
            <a:r>
              <a:rPr lang="en-US" err="1"/>
              <a:t>zu</a:t>
            </a:r>
            <a:r>
              <a:rPr lang="en-US"/>
              <a:t> </a:t>
            </a:r>
            <a:r>
              <a:rPr lang="en-US" err="1"/>
              <a:t>teuer</a:t>
            </a:r>
            <a:r>
              <a:rPr lang="en-US"/>
              <a:t>. </a:t>
            </a:r>
          </a:p>
          <a:p>
            <a:r>
              <a:rPr lang="en-US"/>
              <a:t>Das </a:t>
            </a:r>
            <a:r>
              <a:rPr lang="en-US" err="1"/>
              <a:t>heißt</a:t>
            </a:r>
            <a:r>
              <a:rPr lang="en-US"/>
              <a:t>: </a:t>
            </a:r>
            <a:r>
              <a:rPr lang="en-US" err="1"/>
              <a:t>Sämtliche</a:t>
            </a:r>
            <a:r>
              <a:rPr lang="en-US"/>
              <a:t> </a:t>
            </a:r>
            <a:r>
              <a:rPr lang="en-US" err="1"/>
              <a:t>Bauteile</a:t>
            </a:r>
            <a:r>
              <a:rPr lang="en-US"/>
              <a:t> </a:t>
            </a:r>
            <a:r>
              <a:rPr lang="en-US" err="1"/>
              <a:t>werden</a:t>
            </a:r>
            <a:r>
              <a:rPr lang="en-US"/>
              <a:t> </a:t>
            </a:r>
            <a:r>
              <a:rPr lang="en-US" err="1"/>
              <a:t>nicht</a:t>
            </a:r>
            <a:r>
              <a:rPr lang="en-US"/>
              <a:t> </a:t>
            </a:r>
            <a:r>
              <a:rPr lang="en-US" err="1"/>
              <a:t>nur</a:t>
            </a:r>
            <a:r>
              <a:rPr lang="en-US"/>
              <a:t> </a:t>
            </a:r>
            <a:r>
              <a:rPr lang="en-US" err="1"/>
              <a:t>im</a:t>
            </a:r>
            <a:r>
              <a:rPr lang="en-US"/>
              <a:t> Ausland </a:t>
            </a:r>
            <a:r>
              <a:rPr lang="en-US" err="1"/>
              <a:t>produziert</a:t>
            </a:r>
            <a:r>
              <a:rPr lang="en-US"/>
              <a:t>, </a:t>
            </a:r>
            <a:r>
              <a:rPr lang="en-US" err="1"/>
              <a:t>sondern</a:t>
            </a:r>
            <a:r>
              <a:rPr lang="en-US"/>
              <a:t> </a:t>
            </a:r>
            <a:r>
              <a:rPr lang="en-US" err="1"/>
              <a:t>müssen</a:t>
            </a:r>
            <a:r>
              <a:rPr lang="en-US"/>
              <a:t> </a:t>
            </a:r>
            <a:r>
              <a:rPr lang="en-US" err="1"/>
              <a:t>auch</a:t>
            </a:r>
            <a:r>
              <a:rPr lang="en-US"/>
              <a:t> </a:t>
            </a:r>
            <a:r>
              <a:rPr lang="en-US" err="1"/>
              <a:t>noch</a:t>
            </a:r>
            <a:r>
              <a:rPr lang="en-US"/>
              <a:t> </a:t>
            </a:r>
            <a:r>
              <a:rPr lang="en-US" err="1"/>
              <a:t>nach</a:t>
            </a:r>
            <a:r>
              <a:rPr lang="en-US"/>
              <a:t> Deutschland </a:t>
            </a:r>
            <a:r>
              <a:rPr lang="en-US" err="1"/>
              <a:t>transportiert</a:t>
            </a:r>
            <a:r>
              <a:rPr lang="en-US"/>
              <a:t> </a:t>
            </a:r>
            <a:r>
              <a:rPr lang="en-US" err="1"/>
              <a:t>werden</a:t>
            </a:r>
          </a:p>
          <a:p>
            <a:r>
              <a:rPr lang="en-US" err="1"/>
              <a:t>Lebensdauer</a:t>
            </a:r>
            <a:r>
              <a:rPr lang="en-US"/>
              <a:t> </a:t>
            </a:r>
            <a:r>
              <a:rPr lang="en-US" err="1"/>
              <a:t>einer</a:t>
            </a:r>
            <a:r>
              <a:rPr lang="en-US"/>
              <a:t> WEA ca. 20 Jahre – und </a:t>
            </a:r>
            <a:r>
              <a:rPr lang="en-US" err="1"/>
              <a:t>dann</a:t>
            </a:r>
            <a:r>
              <a:rPr lang="en-US"/>
              <a:t>?</a:t>
            </a:r>
          </a:p>
        </p:txBody>
      </p:sp>
    </p:spTree>
    <p:extLst>
      <p:ext uri="{BB962C8B-B14F-4D97-AF65-F5344CB8AC3E}">
        <p14:creationId xmlns:p14="http://schemas.microsoft.com/office/powerpoint/2010/main" val="32660142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1A889-2E03-EE2F-BFE6-17D222AA529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7959FC3-F9D1-6D3E-A487-BD9F2ED1E511}"/>
              </a:ext>
            </a:extLst>
          </p:cNvPr>
          <p:cNvSpPr>
            <a:spLocks noGrp="1"/>
          </p:cNvSpPr>
          <p:nvPr>
            <p:ph type="ctrTitle"/>
          </p:nvPr>
        </p:nvSpPr>
        <p:spPr>
          <a:xfrm>
            <a:off x="1946564" y="1249217"/>
            <a:ext cx="8298873" cy="2258284"/>
          </a:xfrm>
        </p:spPr>
        <p:txBody>
          <a:bodyPr anchor="b">
            <a:normAutofit/>
          </a:bodyPr>
          <a:lstStyle/>
          <a:p>
            <a:pPr algn="ctr"/>
            <a:r>
              <a:rPr lang="de-DE" sz="6600"/>
              <a:t>Auswirkungen auf Umwelt und Natur</a:t>
            </a:r>
          </a:p>
        </p:txBody>
      </p:sp>
    </p:spTree>
    <p:extLst>
      <p:ext uri="{BB962C8B-B14F-4D97-AF65-F5344CB8AC3E}">
        <p14:creationId xmlns:p14="http://schemas.microsoft.com/office/powerpoint/2010/main" val="147088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CA958-9763-FC5B-96CC-43726E7715A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15ACAAD-6001-35D3-FEB9-1DB51B77D24E}"/>
              </a:ext>
            </a:extLst>
          </p:cNvPr>
          <p:cNvSpPr>
            <a:spLocks noGrp="1"/>
          </p:cNvSpPr>
          <p:nvPr>
            <p:ph type="title"/>
          </p:nvPr>
        </p:nvSpPr>
        <p:spPr/>
        <p:txBody>
          <a:bodyPr/>
          <a:lstStyle/>
          <a:p>
            <a:r>
              <a:rPr lang="de-DE"/>
              <a:t>Enormer Flächenbedarf</a:t>
            </a:r>
          </a:p>
        </p:txBody>
      </p:sp>
      <p:sp>
        <p:nvSpPr>
          <p:cNvPr id="3" name="Inhaltsplatzhalter 2">
            <a:extLst>
              <a:ext uri="{FF2B5EF4-FFF2-40B4-BE49-F238E27FC236}">
                <a16:creationId xmlns:a16="http://schemas.microsoft.com/office/drawing/2014/main" id="{A36C1B42-CC5F-7BF5-FDB2-6050BC07DDBF}"/>
              </a:ext>
            </a:extLst>
          </p:cNvPr>
          <p:cNvSpPr>
            <a:spLocks noGrp="1"/>
          </p:cNvSpPr>
          <p:nvPr>
            <p:ph idx="1"/>
          </p:nvPr>
        </p:nvSpPr>
        <p:spPr/>
        <p:txBody>
          <a:bodyPr>
            <a:normAutofit/>
          </a:bodyPr>
          <a:lstStyle/>
          <a:p>
            <a:r>
              <a:rPr lang="de-DE"/>
              <a:t>Flächenbedarf ist enorm, Abstand zwischen den einzelnen Windrädern sollte das Fünffache des Rotordurchmessers betragen, damit sich die Räder nicht gegenseitig den Wind wegnehmen. </a:t>
            </a:r>
          </a:p>
          <a:p>
            <a:r>
              <a:rPr lang="de-DE"/>
              <a:t>Windkraftanlagen benötigen über 500-mal mehr Landfläche als konventionelle Kraftwerke </a:t>
            </a:r>
          </a:p>
          <a:p>
            <a:r>
              <a:rPr lang="de-DE"/>
              <a:t>Wenn wir unseren jetzigen Bedarf komplett aus regenerativen Quellen produzieren wollen (einschließlich Gebäudeheizung, Verkehr etc.) müssen wir das gesamte Land mit Windanalgen vollstellen. </a:t>
            </a:r>
          </a:p>
        </p:txBody>
      </p:sp>
    </p:spTree>
    <p:extLst>
      <p:ext uri="{BB962C8B-B14F-4D97-AF65-F5344CB8AC3E}">
        <p14:creationId xmlns:p14="http://schemas.microsoft.com/office/powerpoint/2010/main" val="13149758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DB1D42-42C4-E5FE-094E-66EF6D0638CE}"/>
              </a:ext>
            </a:extLst>
          </p:cNvPr>
          <p:cNvSpPr>
            <a:spLocks noGrp="1"/>
          </p:cNvSpPr>
          <p:nvPr>
            <p:ph type="title"/>
          </p:nvPr>
        </p:nvSpPr>
        <p:spPr>
          <a:xfrm>
            <a:off x="518003" y="1371600"/>
            <a:ext cx="4407566" cy="4480560"/>
          </a:xfrm>
        </p:spPr>
        <p:txBody>
          <a:bodyPr>
            <a:noAutofit/>
          </a:bodyPr>
          <a:lstStyle/>
          <a:p>
            <a:r>
              <a:rPr lang="de-DE" sz="2400"/>
              <a:t>Hier sehen Sie:</a:t>
            </a:r>
            <a:br>
              <a:rPr lang="de-DE" sz="2400"/>
            </a:br>
            <a:br>
              <a:rPr lang="de-DE" sz="2400"/>
            </a:br>
            <a:r>
              <a:rPr lang="de-DE" sz="2400"/>
              <a:t>1.300 Kubikmeter Beton</a:t>
            </a:r>
            <a:br>
              <a:rPr lang="de-DE" sz="2400"/>
            </a:br>
            <a:r>
              <a:rPr lang="de-DE" sz="2400"/>
              <a:t>180 Tonnen Stahl</a:t>
            </a:r>
            <a:br>
              <a:rPr lang="de-DE" sz="2400"/>
            </a:br>
            <a:r>
              <a:rPr lang="de-DE" sz="2400"/>
              <a:t>Ein Gewicht von 3.500 Tonnen</a:t>
            </a:r>
            <a:br>
              <a:rPr lang="de-DE" sz="2400"/>
            </a:br>
            <a:r>
              <a:rPr lang="de-DE" sz="2400"/>
              <a:t>Einen Durchmesser von 25 Metern</a:t>
            </a:r>
            <a:br>
              <a:rPr lang="de-DE" sz="2400"/>
            </a:br>
            <a:r>
              <a:rPr lang="de-DE" sz="2400"/>
              <a:t>Eine Tiefe von 4 Metern </a:t>
            </a:r>
            <a:br>
              <a:rPr lang="de-DE" sz="2400"/>
            </a:br>
            <a:r>
              <a:rPr lang="de-DE" sz="2400"/>
              <a:t> </a:t>
            </a:r>
          </a:p>
        </p:txBody>
      </p:sp>
      <p:pic>
        <p:nvPicPr>
          <p:cNvPr id="5" name="Inhaltsplatzhalter 4" descr="Ein Bild, das Gelände, Himmel, draußen, Baustelle enthält.&#10;&#10;Automatisch generierte Beschreibung">
            <a:extLst>
              <a:ext uri="{FF2B5EF4-FFF2-40B4-BE49-F238E27FC236}">
                <a16:creationId xmlns:a16="http://schemas.microsoft.com/office/drawing/2014/main" id="{8E175C12-DB19-275E-C1A3-641C4C41E8DB}"/>
              </a:ext>
            </a:extLst>
          </p:cNvPr>
          <p:cNvPicPr>
            <a:picLocks noGrp="1" noChangeAspect="1"/>
          </p:cNvPicPr>
          <p:nvPr>
            <p:ph idx="1"/>
          </p:nvPr>
        </p:nvPicPr>
        <p:blipFill>
          <a:blip r:embed="rId2"/>
          <a:stretch>
            <a:fillRect/>
          </a:stretch>
        </p:blipFill>
        <p:spPr>
          <a:xfrm>
            <a:off x="5146897" y="1371601"/>
            <a:ext cx="6826955" cy="3840162"/>
          </a:xfrm>
        </p:spPr>
      </p:pic>
      <p:sp>
        <p:nvSpPr>
          <p:cNvPr id="8" name="Minus 7">
            <a:extLst>
              <a:ext uri="{FF2B5EF4-FFF2-40B4-BE49-F238E27FC236}">
                <a16:creationId xmlns:a16="http://schemas.microsoft.com/office/drawing/2014/main" id="{8A347764-B7F1-D99F-7C02-30121A7E7E92}"/>
              </a:ext>
            </a:extLst>
          </p:cNvPr>
          <p:cNvSpPr/>
          <p:nvPr/>
        </p:nvSpPr>
        <p:spPr>
          <a:xfrm>
            <a:off x="328868" y="4056891"/>
            <a:ext cx="195072" cy="158496"/>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Minus 8">
            <a:extLst>
              <a:ext uri="{FF2B5EF4-FFF2-40B4-BE49-F238E27FC236}">
                <a16:creationId xmlns:a16="http://schemas.microsoft.com/office/drawing/2014/main" id="{C55EFF5A-A1A2-76FF-8391-076300F3278A}"/>
              </a:ext>
            </a:extLst>
          </p:cNvPr>
          <p:cNvSpPr/>
          <p:nvPr/>
        </p:nvSpPr>
        <p:spPr>
          <a:xfrm>
            <a:off x="322930" y="2991608"/>
            <a:ext cx="195072" cy="158496"/>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Minus 9">
            <a:extLst>
              <a:ext uri="{FF2B5EF4-FFF2-40B4-BE49-F238E27FC236}">
                <a16:creationId xmlns:a16="http://schemas.microsoft.com/office/drawing/2014/main" id="{A2EF4602-5934-C3B0-2213-517E06AA4309}"/>
              </a:ext>
            </a:extLst>
          </p:cNvPr>
          <p:cNvSpPr/>
          <p:nvPr/>
        </p:nvSpPr>
        <p:spPr>
          <a:xfrm>
            <a:off x="329184" y="2247900"/>
            <a:ext cx="195072" cy="158496"/>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Minus 10">
            <a:extLst>
              <a:ext uri="{FF2B5EF4-FFF2-40B4-BE49-F238E27FC236}">
                <a16:creationId xmlns:a16="http://schemas.microsoft.com/office/drawing/2014/main" id="{765D7204-210A-A32C-877C-726FE952619E}"/>
              </a:ext>
            </a:extLst>
          </p:cNvPr>
          <p:cNvSpPr/>
          <p:nvPr/>
        </p:nvSpPr>
        <p:spPr>
          <a:xfrm>
            <a:off x="322930" y="3365753"/>
            <a:ext cx="195072" cy="158496"/>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Minus 11">
            <a:extLst>
              <a:ext uri="{FF2B5EF4-FFF2-40B4-BE49-F238E27FC236}">
                <a16:creationId xmlns:a16="http://schemas.microsoft.com/office/drawing/2014/main" id="{86E057A2-1DD2-E509-5766-6D341AB26528}"/>
              </a:ext>
            </a:extLst>
          </p:cNvPr>
          <p:cNvSpPr/>
          <p:nvPr/>
        </p:nvSpPr>
        <p:spPr>
          <a:xfrm>
            <a:off x="322930" y="2642614"/>
            <a:ext cx="195072" cy="158496"/>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596142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2FAF774-421E-EAAF-54C6-FAC73F938E21}"/>
              </a:ext>
            </a:extLst>
          </p:cNvPr>
          <p:cNvSpPr>
            <a:spLocks noGrp="1"/>
          </p:cNvSpPr>
          <p:nvPr>
            <p:ph type="title"/>
          </p:nvPr>
        </p:nvSpPr>
        <p:spPr>
          <a:xfrm>
            <a:off x="8719129" y="590150"/>
            <a:ext cx="2811879" cy="1807048"/>
          </a:xfrm>
        </p:spPr>
        <p:txBody>
          <a:bodyPr anchor="b">
            <a:normAutofit/>
          </a:bodyPr>
          <a:lstStyle/>
          <a:p>
            <a:r>
              <a:rPr lang="de-DE" sz="3600"/>
              <a:t>Wald wird gerodet </a:t>
            </a:r>
          </a:p>
        </p:txBody>
      </p:sp>
      <p:pic>
        <p:nvPicPr>
          <p:cNvPr id="4" name="Inhaltsplatzhalter 3" descr="Ein Bild, das draußen, Baum, Person, Kleidung enthält.&#10;&#10;Automatisch generierte Beschreibung">
            <a:extLst>
              <a:ext uri="{FF2B5EF4-FFF2-40B4-BE49-F238E27FC236}">
                <a16:creationId xmlns:a16="http://schemas.microsoft.com/office/drawing/2014/main" id="{6D25260A-A846-12E0-624E-103B7D183081}"/>
              </a:ext>
            </a:extLst>
          </p:cNvPr>
          <p:cNvPicPr>
            <a:picLocks noChangeAspect="1"/>
          </p:cNvPicPr>
          <p:nvPr/>
        </p:nvPicPr>
        <p:blipFill>
          <a:blip r:embed="rId3"/>
          <a:srcRect r="5624" b="-1"/>
          <a:stretch/>
        </p:blipFill>
        <p:spPr>
          <a:xfrm>
            <a:off x="20" y="535709"/>
            <a:ext cx="8229580" cy="5820640"/>
          </a:xfrm>
          <a:prstGeom prst="rect">
            <a:avLst/>
          </a:prstGeom>
        </p:spPr>
      </p:pic>
      <p:cxnSp>
        <p:nvCxnSpPr>
          <p:cNvPr id="13" name="Straight Connector 12">
            <a:extLst>
              <a:ext uri="{FF2B5EF4-FFF2-40B4-BE49-F238E27FC236}">
                <a16:creationId xmlns:a16="http://schemas.microsoft.com/office/drawing/2014/main" id="{02C7985C-B0C3-CC50-E86A-B5EBA40E0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6359240"/>
            <a:ext cx="82296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4A321A06-98D4-48C1-B9D5-805A8469F84E}"/>
              </a:ext>
            </a:extLst>
          </p:cNvPr>
          <p:cNvSpPr>
            <a:spLocks noGrp="1"/>
          </p:cNvSpPr>
          <p:nvPr>
            <p:ph idx="1"/>
          </p:nvPr>
        </p:nvSpPr>
        <p:spPr>
          <a:xfrm>
            <a:off x="8719128" y="2560320"/>
            <a:ext cx="2811880" cy="3772254"/>
          </a:xfrm>
        </p:spPr>
        <p:txBody>
          <a:bodyPr anchor="t">
            <a:normAutofit/>
          </a:bodyPr>
          <a:lstStyle/>
          <a:p>
            <a:r>
              <a:rPr lang="en-US"/>
              <a:t>Wald, der das Klima </a:t>
            </a:r>
            <a:r>
              <a:rPr lang="en-US" err="1"/>
              <a:t>schützt</a:t>
            </a:r>
            <a:endParaRPr lang="en-US"/>
          </a:p>
          <a:p>
            <a:r>
              <a:rPr lang="en-US"/>
              <a:t>Wald, der für </a:t>
            </a:r>
            <a:r>
              <a:rPr lang="en-US" err="1"/>
              <a:t>saubere</a:t>
            </a:r>
            <a:r>
              <a:rPr lang="en-US"/>
              <a:t> Luft </a:t>
            </a:r>
            <a:r>
              <a:rPr lang="en-US" err="1"/>
              <a:t>sorgt</a:t>
            </a:r>
            <a:endParaRPr lang="en-US"/>
          </a:p>
          <a:p>
            <a:r>
              <a:rPr lang="en-US"/>
              <a:t>Wald, der Heimat für zig Tier- und </a:t>
            </a:r>
            <a:r>
              <a:rPr lang="en-US" err="1"/>
              <a:t>Vogelarten</a:t>
            </a:r>
            <a:r>
              <a:rPr lang="en-US"/>
              <a:t> </a:t>
            </a:r>
            <a:r>
              <a:rPr lang="en-US" err="1"/>
              <a:t>ist</a:t>
            </a:r>
            <a:endParaRPr lang="en-US"/>
          </a:p>
          <a:p>
            <a:r>
              <a:rPr lang="en-US"/>
              <a:t>Wald, der </a:t>
            </a:r>
            <a:r>
              <a:rPr lang="en-US" err="1"/>
              <a:t>unserer</a:t>
            </a:r>
            <a:r>
              <a:rPr lang="en-US"/>
              <a:t> </a:t>
            </a:r>
            <a:r>
              <a:rPr lang="en-US" err="1"/>
              <a:t>Erholung</a:t>
            </a:r>
            <a:r>
              <a:rPr lang="en-US"/>
              <a:t> </a:t>
            </a:r>
            <a:r>
              <a:rPr lang="en-US" err="1"/>
              <a:t>dient</a:t>
            </a:r>
            <a:endParaRPr lang="en-US"/>
          </a:p>
        </p:txBody>
      </p:sp>
    </p:spTree>
    <p:extLst>
      <p:ext uri="{BB962C8B-B14F-4D97-AF65-F5344CB8AC3E}">
        <p14:creationId xmlns:p14="http://schemas.microsoft.com/office/powerpoint/2010/main" val="13422532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0849787-300C-BEE7-DA3B-FFABABDFC5D9}"/>
              </a:ext>
            </a:extLst>
          </p:cNvPr>
          <p:cNvSpPr>
            <a:spLocks noGrp="1"/>
          </p:cNvSpPr>
          <p:nvPr>
            <p:ph type="title"/>
          </p:nvPr>
        </p:nvSpPr>
        <p:spPr>
          <a:xfrm>
            <a:off x="8719128" y="427890"/>
            <a:ext cx="2811879" cy="1096110"/>
          </a:xfrm>
        </p:spPr>
        <p:txBody>
          <a:bodyPr anchor="b">
            <a:normAutofit fontScale="90000"/>
          </a:bodyPr>
          <a:lstStyle/>
          <a:p>
            <a:r>
              <a:rPr lang="de-DE" sz="3600"/>
              <a:t>Vögel werden geschreddert</a:t>
            </a:r>
          </a:p>
        </p:txBody>
      </p:sp>
      <p:pic>
        <p:nvPicPr>
          <p:cNvPr id="5" name="Inhaltsplatzhalter 4" descr="Ein Bild, das Gras, draußen, Himmel, Pflanze enthält.&#10;&#10;Automatisch generierte Beschreibung">
            <a:extLst>
              <a:ext uri="{FF2B5EF4-FFF2-40B4-BE49-F238E27FC236}">
                <a16:creationId xmlns:a16="http://schemas.microsoft.com/office/drawing/2014/main" id="{D8F71510-94B5-0E1F-C498-7B4CF8C6BBAC}"/>
              </a:ext>
            </a:extLst>
          </p:cNvPr>
          <p:cNvPicPr>
            <a:picLocks noChangeAspect="1"/>
          </p:cNvPicPr>
          <p:nvPr/>
        </p:nvPicPr>
        <p:blipFill>
          <a:blip r:embed="rId3"/>
          <a:srcRect l="5625" r="-1" b="-1"/>
          <a:stretch/>
        </p:blipFill>
        <p:spPr>
          <a:xfrm>
            <a:off x="20" y="535709"/>
            <a:ext cx="8229580" cy="5820640"/>
          </a:xfrm>
          <a:prstGeom prst="rect">
            <a:avLst/>
          </a:prstGeom>
        </p:spPr>
      </p:pic>
      <p:cxnSp>
        <p:nvCxnSpPr>
          <p:cNvPr id="14" name="Straight Connector 13">
            <a:extLst>
              <a:ext uri="{FF2B5EF4-FFF2-40B4-BE49-F238E27FC236}">
                <a16:creationId xmlns:a16="http://schemas.microsoft.com/office/drawing/2014/main" id="{02C7985C-B0C3-CC50-E86A-B5EBA40E0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6359240"/>
            <a:ext cx="82296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51094673-3EE7-B1CE-DE24-3D4EFDBB66D8}"/>
              </a:ext>
            </a:extLst>
          </p:cNvPr>
          <p:cNvSpPr>
            <a:spLocks noGrp="1"/>
          </p:cNvSpPr>
          <p:nvPr>
            <p:ph idx="1"/>
          </p:nvPr>
        </p:nvSpPr>
        <p:spPr>
          <a:xfrm>
            <a:off x="8719128" y="1621536"/>
            <a:ext cx="3350952" cy="4986528"/>
          </a:xfrm>
        </p:spPr>
        <p:txBody>
          <a:bodyPr anchor="t">
            <a:normAutofit lnSpcReduction="10000"/>
          </a:bodyPr>
          <a:lstStyle/>
          <a:p>
            <a:r>
              <a:rPr lang="en-US"/>
              <a:t>10.000 bis 12.000 </a:t>
            </a:r>
            <a:r>
              <a:rPr lang="en-US" b="1" err="1"/>
              <a:t>Mäusebussarde</a:t>
            </a:r>
            <a:r>
              <a:rPr lang="en-US"/>
              <a:t> pro </a:t>
            </a:r>
            <a:r>
              <a:rPr lang="en-US" err="1"/>
              <a:t>Jahr</a:t>
            </a:r>
            <a:r>
              <a:rPr lang="en-US"/>
              <a:t> (NABU Schleswig Holstein, </a:t>
            </a:r>
            <a:r>
              <a:rPr lang="en-US" err="1"/>
              <a:t>Juni</a:t>
            </a:r>
            <a:r>
              <a:rPr lang="en-US"/>
              <a:t> 2017)</a:t>
            </a:r>
          </a:p>
          <a:p>
            <a:r>
              <a:rPr lang="de-DE"/>
              <a:t>Mehr als 160 Kollisionsopfer bei </a:t>
            </a:r>
            <a:r>
              <a:rPr lang="de-DE" b="1"/>
              <a:t>Rotmilanen </a:t>
            </a:r>
            <a:r>
              <a:rPr lang="de-DE"/>
              <a:t>nachgewiesen (bei enormer Dunkelziffer) *</a:t>
            </a:r>
            <a:endParaRPr lang="en-US"/>
          </a:p>
          <a:p>
            <a:r>
              <a:rPr lang="en-US"/>
              <a:t>Bei </a:t>
            </a:r>
            <a:r>
              <a:rPr lang="en-US" err="1"/>
              <a:t>Schreiadlern</a:t>
            </a:r>
            <a:r>
              <a:rPr lang="en-US"/>
              <a:t> </a:t>
            </a:r>
            <a:r>
              <a:rPr lang="en-US" err="1"/>
              <a:t>kann</a:t>
            </a:r>
            <a:r>
              <a:rPr lang="en-US"/>
              <a:t> der </a:t>
            </a:r>
            <a:r>
              <a:rPr lang="en-US" err="1"/>
              <a:t>Verlust</a:t>
            </a:r>
            <a:r>
              <a:rPr lang="en-US"/>
              <a:t> </a:t>
            </a:r>
            <a:r>
              <a:rPr lang="en-US" err="1"/>
              <a:t>nur</a:t>
            </a:r>
            <a:r>
              <a:rPr lang="en-US"/>
              <a:t> </a:t>
            </a:r>
            <a:r>
              <a:rPr lang="en-US" err="1"/>
              <a:t>eines</a:t>
            </a:r>
            <a:r>
              <a:rPr lang="en-US"/>
              <a:t> </a:t>
            </a:r>
            <a:r>
              <a:rPr lang="en-US" err="1"/>
              <a:t>Vogels</a:t>
            </a:r>
            <a:r>
              <a:rPr lang="en-US"/>
              <a:t> </a:t>
            </a:r>
            <a:r>
              <a:rPr lang="en-US" err="1"/>
              <a:t>bereits</a:t>
            </a:r>
            <a:r>
              <a:rPr lang="en-US"/>
              <a:t> </a:t>
            </a:r>
            <a:r>
              <a:rPr lang="en-US" err="1"/>
              <a:t>negativen</a:t>
            </a:r>
            <a:r>
              <a:rPr lang="en-US"/>
              <a:t> </a:t>
            </a:r>
            <a:r>
              <a:rPr lang="en-US" err="1"/>
              <a:t>Einfluss</a:t>
            </a:r>
            <a:r>
              <a:rPr lang="en-US"/>
              <a:t> auf die Population </a:t>
            </a:r>
            <a:r>
              <a:rPr lang="en-US" err="1"/>
              <a:t>haben</a:t>
            </a:r>
            <a:r>
              <a:rPr lang="en-US"/>
              <a:t>.</a:t>
            </a:r>
          </a:p>
        </p:txBody>
      </p:sp>
    </p:spTree>
    <p:extLst>
      <p:ext uri="{BB962C8B-B14F-4D97-AF65-F5344CB8AC3E}">
        <p14:creationId xmlns:p14="http://schemas.microsoft.com/office/powerpoint/2010/main" val="36720260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7E2577C-9330-1B75-B421-26FF1AFF5ABC}"/>
              </a:ext>
            </a:extLst>
          </p:cNvPr>
          <p:cNvSpPr>
            <a:spLocks noGrp="1"/>
          </p:cNvSpPr>
          <p:nvPr>
            <p:ph type="title"/>
          </p:nvPr>
        </p:nvSpPr>
        <p:spPr>
          <a:xfrm>
            <a:off x="8719126" y="926592"/>
            <a:ext cx="2960810" cy="5218175"/>
          </a:xfrm>
        </p:spPr>
        <p:txBody>
          <a:bodyPr anchor="b">
            <a:normAutofit/>
          </a:bodyPr>
          <a:lstStyle/>
          <a:p>
            <a:r>
              <a:rPr lang="de-DE" sz="3600"/>
              <a:t>250.000 Fledermäuse sterben pro Jahr </a:t>
            </a:r>
            <a:br>
              <a:rPr lang="de-DE" sz="3600"/>
            </a:br>
            <a:r>
              <a:rPr lang="de-DE" sz="2400"/>
              <a:t>(Zeitschrift GEO, Ausgabe 08/2019- “Gut fürs Klima, schlecht für die Natur?“)</a:t>
            </a:r>
          </a:p>
        </p:txBody>
      </p:sp>
      <p:pic>
        <p:nvPicPr>
          <p:cNvPr id="5" name="Inhaltsplatzhalter 4" descr="Ein Bild, das draußen, Gerät, Himmel, Windmühle enthält.&#10;&#10;Automatisch generierte Beschreibung">
            <a:extLst>
              <a:ext uri="{FF2B5EF4-FFF2-40B4-BE49-F238E27FC236}">
                <a16:creationId xmlns:a16="http://schemas.microsoft.com/office/drawing/2014/main" id="{B06D9E66-AD5C-6C5D-E3EB-07104C43B394}"/>
              </a:ext>
            </a:extLst>
          </p:cNvPr>
          <p:cNvPicPr>
            <a:picLocks noChangeAspect="1"/>
          </p:cNvPicPr>
          <p:nvPr/>
        </p:nvPicPr>
        <p:blipFill>
          <a:blip r:embed="rId3"/>
          <a:srcRect t="27591"/>
          <a:stretch/>
        </p:blipFill>
        <p:spPr>
          <a:xfrm>
            <a:off x="20" y="535709"/>
            <a:ext cx="8229580" cy="5820640"/>
          </a:xfrm>
          <a:prstGeom prst="rect">
            <a:avLst/>
          </a:prstGeom>
        </p:spPr>
      </p:pic>
      <p:cxnSp>
        <p:nvCxnSpPr>
          <p:cNvPr id="14" name="Straight Connector 13">
            <a:extLst>
              <a:ext uri="{FF2B5EF4-FFF2-40B4-BE49-F238E27FC236}">
                <a16:creationId xmlns:a16="http://schemas.microsoft.com/office/drawing/2014/main" id="{02C7985C-B0C3-CC50-E86A-B5EBA40E0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6359240"/>
            <a:ext cx="82296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3608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9E09B-FE15-2A2E-E2ED-156EC3D682E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3B7B677-0164-50C2-B5A7-B2482F7D2BBF}"/>
              </a:ext>
            </a:extLst>
          </p:cNvPr>
          <p:cNvSpPr>
            <a:spLocks noGrp="1"/>
          </p:cNvSpPr>
          <p:nvPr>
            <p:ph type="title"/>
          </p:nvPr>
        </p:nvSpPr>
        <p:spPr/>
        <p:txBody>
          <a:bodyPr/>
          <a:lstStyle/>
          <a:p>
            <a:r>
              <a:rPr lang="de-DE"/>
              <a:t>Wer sind wir?</a:t>
            </a:r>
          </a:p>
        </p:txBody>
      </p:sp>
      <p:sp>
        <p:nvSpPr>
          <p:cNvPr id="3" name="Inhaltsplatzhalter 2">
            <a:extLst>
              <a:ext uri="{FF2B5EF4-FFF2-40B4-BE49-F238E27FC236}">
                <a16:creationId xmlns:a16="http://schemas.microsoft.com/office/drawing/2014/main" id="{6ABA2BD1-59E0-02A0-DFF9-CBD21EF8DE46}"/>
              </a:ext>
            </a:extLst>
          </p:cNvPr>
          <p:cNvSpPr>
            <a:spLocks noGrp="1"/>
          </p:cNvSpPr>
          <p:nvPr>
            <p:ph idx="1"/>
          </p:nvPr>
        </p:nvSpPr>
        <p:spPr>
          <a:xfrm>
            <a:off x="640080" y="2381939"/>
            <a:ext cx="10890928" cy="3817693"/>
          </a:xfrm>
        </p:spPr>
        <p:txBody>
          <a:bodyPr vert="horz" lIns="91440" tIns="45720" rIns="91440" bIns="45720" rtlCol="0" anchor="t">
            <a:normAutofit/>
          </a:bodyPr>
          <a:lstStyle/>
          <a:p>
            <a:r>
              <a:rPr lang="de-DE"/>
              <a:t>Wir sind eine Bürgerinitiative, die sich am 15. April 2025 gegründet hat </a:t>
            </a:r>
          </a:p>
          <a:p>
            <a:r>
              <a:rPr lang="de-DE"/>
              <a:t>Eine Bürgerinitiative ist eine aus der Bevölkerung heraus gebildete Interessenvereinigung, die aufgrund eines konkreten politischen, sozialen oder ökologischen Anlasses in ihrem Bereich </a:t>
            </a:r>
            <a:r>
              <a:rPr lang="de-DE" b="1"/>
              <a:t>Selbsthilfe organisiert </a:t>
            </a:r>
            <a:r>
              <a:rPr lang="de-DE"/>
              <a:t>und somit möglicherweise </a:t>
            </a:r>
            <a:r>
              <a:rPr lang="de-DE" b="1"/>
              <a:t>Einfluss</a:t>
            </a:r>
            <a:r>
              <a:rPr lang="de-DE"/>
              <a:t> auf die öffentliche Meinung, auf staatliche Einrichtungen, Parteien oder andere gesellschaftliche Gruppierungen </a:t>
            </a:r>
            <a:r>
              <a:rPr lang="de-DE" b="1"/>
              <a:t>nimmt.</a:t>
            </a:r>
            <a:r>
              <a:rPr lang="de-DE"/>
              <a:t> </a:t>
            </a:r>
          </a:p>
          <a:p>
            <a:r>
              <a:rPr lang="de-DE"/>
              <a:t>Die Bürgerinitiative gehört damit zu den Formen politischer Partizipation</a:t>
            </a:r>
          </a:p>
          <a:p>
            <a:r>
              <a:rPr lang="de-DE">
                <a:ea typeface="+mn-lt"/>
                <a:cs typeface="+mn-lt"/>
              </a:rPr>
              <a:t>Die politische Teilhabe der Bürger gilt als Voraussetzung, Bestandteil und wesentliches Merkmal einer Demokratie</a:t>
            </a:r>
            <a:endParaRPr lang="de-DE"/>
          </a:p>
        </p:txBody>
      </p:sp>
    </p:spTree>
    <p:extLst>
      <p:ext uri="{BB962C8B-B14F-4D97-AF65-F5344CB8AC3E}">
        <p14:creationId xmlns:p14="http://schemas.microsoft.com/office/powerpoint/2010/main" val="14414064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3F32DC0-D122-49C6-E2EA-47503BEC878A}"/>
              </a:ext>
            </a:extLst>
          </p:cNvPr>
          <p:cNvSpPr>
            <a:spLocks noGrp="1"/>
          </p:cNvSpPr>
          <p:nvPr>
            <p:ph type="title"/>
          </p:nvPr>
        </p:nvSpPr>
        <p:spPr>
          <a:xfrm>
            <a:off x="640079" y="914400"/>
            <a:ext cx="4261104" cy="3096768"/>
          </a:xfrm>
        </p:spPr>
        <p:txBody>
          <a:bodyPr anchor="t">
            <a:normAutofit fontScale="90000"/>
          </a:bodyPr>
          <a:lstStyle/>
          <a:p>
            <a:r>
              <a:rPr lang="de-DE" sz="3600"/>
              <a:t>Umliegendes Ackerland wird durch Abrieb mit Kleinstpartikeln der Rotorblätter kontaminiert</a:t>
            </a:r>
          </a:p>
        </p:txBody>
      </p:sp>
      <p:sp>
        <p:nvSpPr>
          <p:cNvPr id="3" name="Inhaltsplatzhalter 2">
            <a:extLst>
              <a:ext uri="{FF2B5EF4-FFF2-40B4-BE49-F238E27FC236}">
                <a16:creationId xmlns:a16="http://schemas.microsoft.com/office/drawing/2014/main" id="{1B674C9E-C675-2901-7169-7248E6059E3C}"/>
              </a:ext>
            </a:extLst>
          </p:cNvPr>
          <p:cNvSpPr>
            <a:spLocks noGrp="1"/>
          </p:cNvSpPr>
          <p:nvPr>
            <p:ph idx="1"/>
          </p:nvPr>
        </p:nvSpPr>
        <p:spPr>
          <a:xfrm>
            <a:off x="542543" y="895877"/>
            <a:ext cx="4261104" cy="4121887"/>
          </a:xfrm>
        </p:spPr>
        <p:txBody>
          <a:bodyPr>
            <a:normAutofit/>
          </a:bodyPr>
          <a:lstStyle/>
          <a:p>
            <a:endParaRPr lang="de-DE"/>
          </a:p>
          <a:p>
            <a:pPr marL="0" indent="0">
              <a:buNone/>
            </a:pPr>
            <a:endParaRPr lang="de-DE"/>
          </a:p>
        </p:txBody>
      </p:sp>
      <p:pic>
        <p:nvPicPr>
          <p:cNvPr id="7" name="Grafik 6" descr="Ein Bild, das Landwirtschaft, Feldfrucht, draußen, Marktfrucht enthält.&#10;&#10;Automatisch generierte Beschreibung">
            <a:extLst>
              <a:ext uri="{FF2B5EF4-FFF2-40B4-BE49-F238E27FC236}">
                <a16:creationId xmlns:a16="http://schemas.microsoft.com/office/drawing/2014/main" id="{EDC8E28B-7E1A-C0DC-E51F-378F1586F0BD}"/>
              </a:ext>
            </a:extLst>
          </p:cNvPr>
          <p:cNvPicPr>
            <a:picLocks noChangeAspect="1"/>
          </p:cNvPicPr>
          <p:nvPr/>
        </p:nvPicPr>
        <p:blipFill>
          <a:blip r:embed="rId2"/>
          <a:srcRect l="9931" r="9373"/>
          <a:stretch/>
        </p:blipFill>
        <p:spPr>
          <a:xfrm>
            <a:off x="5671128" y="914399"/>
            <a:ext cx="6520872" cy="5353521"/>
          </a:xfrm>
          <a:prstGeom prst="rect">
            <a:avLst/>
          </a:prstGeom>
        </p:spPr>
      </p:pic>
      <p:cxnSp>
        <p:nvCxnSpPr>
          <p:cNvPr id="17" name="Straight Connector 13">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72328" y="6267921"/>
            <a:ext cx="6519672" cy="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49705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D5297F1-A419-3604-F155-F549E85B78CA}"/>
              </a:ext>
            </a:extLst>
          </p:cNvPr>
          <p:cNvSpPr>
            <a:spLocks noGrp="1"/>
          </p:cNvSpPr>
          <p:nvPr>
            <p:ph type="title"/>
          </p:nvPr>
        </p:nvSpPr>
        <p:spPr>
          <a:xfrm>
            <a:off x="640079" y="914400"/>
            <a:ext cx="4261104" cy="1097280"/>
          </a:xfrm>
        </p:spPr>
        <p:txBody>
          <a:bodyPr anchor="t">
            <a:normAutofit/>
          </a:bodyPr>
          <a:lstStyle/>
          <a:p>
            <a:r>
              <a:rPr lang="de-DE" sz="3600"/>
              <a:t>Boden trocknet aus </a:t>
            </a:r>
          </a:p>
        </p:txBody>
      </p:sp>
      <p:sp>
        <p:nvSpPr>
          <p:cNvPr id="9" name="Content Placeholder 8">
            <a:extLst>
              <a:ext uri="{FF2B5EF4-FFF2-40B4-BE49-F238E27FC236}">
                <a16:creationId xmlns:a16="http://schemas.microsoft.com/office/drawing/2014/main" id="{1FFF4889-81F5-82AE-991F-6BA1C46148FD}"/>
              </a:ext>
            </a:extLst>
          </p:cNvPr>
          <p:cNvSpPr>
            <a:spLocks noGrp="1"/>
          </p:cNvSpPr>
          <p:nvPr>
            <p:ph idx="1"/>
          </p:nvPr>
        </p:nvSpPr>
        <p:spPr>
          <a:xfrm>
            <a:off x="640079" y="2176036"/>
            <a:ext cx="4261104" cy="4121887"/>
          </a:xfrm>
        </p:spPr>
        <p:txBody>
          <a:bodyPr>
            <a:normAutofit/>
          </a:bodyPr>
          <a:lstStyle/>
          <a:p>
            <a:r>
              <a:rPr lang="de-DE"/>
              <a:t>Rotoren mischen Luftschichten </a:t>
            </a:r>
          </a:p>
          <a:p>
            <a:r>
              <a:rPr lang="de-DE"/>
              <a:t>Es wird Luft von oben nach unten und umgekehrt geschaufelt</a:t>
            </a:r>
          </a:p>
          <a:p>
            <a:r>
              <a:rPr lang="de-DE"/>
              <a:t>Weil kalte Luft schwerer ist als warme Luft, kann dies zu einer Erwärmung am Boden führen</a:t>
            </a:r>
            <a:endParaRPr lang="en-US"/>
          </a:p>
        </p:txBody>
      </p:sp>
      <p:pic>
        <p:nvPicPr>
          <p:cNvPr id="5" name="Inhaltsplatzhalter 4" descr="Ein Bild, das Dürre, Gelände, Wüste enthält.&#10;&#10;Automatisch generierte Beschreibung">
            <a:extLst>
              <a:ext uri="{FF2B5EF4-FFF2-40B4-BE49-F238E27FC236}">
                <a16:creationId xmlns:a16="http://schemas.microsoft.com/office/drawing/2014/main" id="{45CB4A80-74E1-16F4-9CBA-9D4E299B1DBE}"/>
              </a:ext>
            </a:extLst>
          </p:cNvPr>
          <p:cNvPicPr>
            <a:picLocks noChangeAspect="1"/>
          </p:cNvPicPr>
          <p:nvPr/>
        </p:nvPicPr>
        <p:blipFill>
          <a:blip r:embed="rId2"/>
          <a:srcRect l="15800" r="3199"/>
          <a:stretch/>
        </p:blipFill>
        <p:spPr>
          <a:xfrm>
            <a:off x="5671128" y="914399"/>
            <a:ext cx="6520872" cy="5353521"/>
          </a:xfrm>
          <a:prstGeom prst="rect">
            <a:avLst/>
          </a:prstGeom>
        </p:spPr>
      </p:pic>
      <p:cxnSp>
        <p:nvCxnSpPr>
          <p:cNvPr id="14" name="Straight Connector 13">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72328" y="6267921"/>
            <a:ext cx="6519672" cy="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4492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F5886ED-C3A8-7FF7-382E-747A7AF16110}"/>
              </a:ext>
            </a:extLst>
          </p:cNvPr>
          <p:cNvSpPr>
            <a:spLocks noGrp="1"/>
          </p:cNvSpPr>
          <p:nvPr>
            <p:ph type="title"/>
          </p:nvPr>
        </p:nvSpPr>
        <p:spPr>
          <a:xfrm>
            <a:off x="640079" y="1021842"/>
            <a:ext cx="3156857" cy="2642616"/>
          </a:xfrm>
        </p:spPr>
        <p:txBody>
          <a:bodyPr vert="horz" lIns="91440" tIns="45720" rIns="91440" bIns="45720" rtlCol="0" anchor="b">
            <a:normAutofit/>
          </a:bodyPr>
          <a:lstStyle/>
          <a:p>
            <a:r>
              <a:rPr lang="en-US" sz="4100"/>
              <a:t>Deutschland und die Welt im CO2-Verbrauch</a:t>
            </a:r>
          </a:p>
        </p:txBody>
      </p:sp>
      <p:cxnSp>
        <p:nvCxnSpPr>
          <p:cNvPr id="13" name="Straight Connector 12">
            <a:extLst>
              <a:ext uri="{FF2B5EF4-FFF2-40B4-BE49-F238E27FC236}">
                <a16:creationId xmlns:a16="http://schemas.microsoft.com/office/drawing/2014/main" id="{750527CE-FCD0-40C8-B37A-39331C2A4F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4011930"/>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4" name="Inhaltsplatzhalter 3" descr="Ein Bild, das Text, Screenshot, Reihe, Diagramm enthält.&#10;&#10;Automatisch generierte Beschreibung">
            <a:extLst>
              <a:ext uri="{FF2B5EF4-FFF2-40B4-BE49-F238E27FC236}">
                <a16:creationId xmlns:a16="http://schemas.microsoft.com/office/drawing/2014/main" id="{53F5F220-47A6-A831-6BBE-BA70EE57A07B}"/>
              </a:ext>
            </a:extLst>
          </p:cNvPr>
          <p:cNvPicPr>
            <a:picLocks noGrp="1" noChangeAspect="1"/>
          </p:cNvPicPr>
          <p:nvPr>
            <p:ph idx="1"/>
          </p:nvPr>
        </p:nvPicPr>
        <p:blipFill>
          <a:blip r:embed="rId2"/>
          <a:stretch>
            <a:fillRect/>
          </a:stretch>
        </p:blipFill>
        <p:spPr>
          <a:xfrm>
            <a:off x="4218432" y="422929"/>
            <a:ext cx="7705344" cy="5758413"/>
          </a:xfrm>
          <a:prstGeom prst="rect">
            <a:avLst/>
          </a:prstGeom>
        </p:spPr>
      </p:pic>
    </p:spTree>
    <p:extLst>
      <p:ext uri="{BB962C8B-B14F-4D97-AF65-F5344CB8AC3E}">
        <p14:creationId xmlns:p14="http://schemas.microsoft.com/office/powerpoint/2010/main" val="33887260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8B8A8-1F51-6F5E-530F-D70141280C9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6C51EA7-0FB3-16D8-18F7-464731E8BA11}"/>
              </a:ext>
            </a:extLst>
          </p:cNvPr>
          <p:cNvSpPr>
            <a:spLocks noGrp="1"/>
          </p:cNvSpPr>
          <p:nvPr>
            <p:ph type="ctrTitle"/>
          </p:nvPr>
        </p:nvSpPr>
        <p:spPr>
          <a:xfrm>
            <a:off x="1946564" y="1249217"/>
            <a:ext cx="8298873" cy="2258284"/>
          </a:xfrm>
        </p:spPr>
        <p:txBody>
          <a:bodyPr anchor="b">
            <a:normAutofit/>
          </a:bodyPr>
          <a:lstStyle/>
          <a:p>
            <a:pPr algn="ctr"/>
            <a:r>
              <a:rPr lang="de-DE" sz="6600"/>
              <a:t>Mehr Nutzen als Kosten?</a:t>
            </a:r>
          </a:p>
        </p:txBody>
      </p:sp>
    </p:spTree>
    <p:extLst>
      <p:ext uri="{BB962C8B-B14F-4D97-AF65-F5344CB8AC3E}">
        <p14:creationId xmlns:p14="http://schemas.microsoft.com/office/powerpoint/2010/main" val="99634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BD110F-340E-41B1-A2B9-D2F48D1EAEC9}"/>
              </a:ext>
            </a:extLst>
          </p:cNvPr>
          <p:cNvSpPr>
            <a:spLocks noGrp="1"/>
          </p:cNvSpPr>
          <p:nvPr>
            <p:ph type="title"/>
          </p:nvPr>
        </p:nvSpPr>
        <p:spPr/>
        <p:txBody>
          <a:bodyPr>
            <a:normAutofit/>
          </a:bodyPr>
          <a:lstStyle/>
          <a:p>
            <a:r>
              <a:rPr lang="de-DE"/>
              <a:t>Reichtum mit Windindustrieanlagen?</a:t>
            </a:r>
          </a:p>
        </p:txBody>
      </p:sp>
      <p:sp>
        <p:nvSpPr>
          <p:cNvPr id="3" name="Inhaltsplatzhalter 2">
            <a:extLst>
              <a:ext uri="{FF2B5EF4-FFF2-40B4-BE49-F238E27FC236}">
                <a16:creationId xmlns:a16="http://schemas.microsoft.com/office/drawing/2014/main" id="{1CD193DA-5DEF-0E48-A5A3-0D6B109F0EA1}"/>
              </a:ext>
            </a:extLst>
          </p:cNvPr>
          <p:cNvSpPr>
            <a:spLocks noGrp="1"/>
          </p:cNvSpPr>
          <p:nvPr>
            <p:ph idx="1"/>
          </p:nvPr>
        </p:nvSpPr>
        <p:spPr>
          <a:xfrm>
            <a:off x="640080" y="2633472"/>
            <a:ext cx="10890928" cy="3920884"/>
          </a:xfrm>
        </p:spPr>
        <p:txBody>
          <a:bodyPr vert="horz" lIns="91440" tIns="45720" rIns="91440" bIns="45720" rtlCol="0" anchor="t">
            <a:normAutofit/>
          </a:bodyPr>
          <a:lstStyle/>
          <a:p>
            <a:r>
              <a:rPr lang="de-DE" dirty="0"/>
              <a:t>Pachteinnahmen: Wie lange und in welcher Höhe garantiert? </a:t>
            </a:r>
          </a:p>
          <a:p>
            <a:r>
              <a:rPr lang="de-DE" dirty="0"/>
              <a:t>Einspeisevergütung für </a:t>
            </a:r>
            <a:r>
              <a:rPr lang="de-DE" dirty="0" err="1"/>
              <a:t>Onshore</a:t>
            </a:r>
            <a:r>
              <a:rPr lang="de-DE" dirty="0"/>
              <a:t>-WEA im Süden ca. </a:t>
            </a:r>
            <a:r>
              <a:rPr lang="de-DE"/>
              <a:t>7,0 </a:t>
            </a:r>
            <a:r>
              <a:rPr lang="de-DE" dirty="0"/>
              <a:t>€ct/kWh, im Norden ca. 5,0 €ct/kWh</a:t>
            </a:r>
          </a:p>
          <a:p>
            <a:r>
              <a:rPr lang="de-DE" dirty="0"/>
              <a:t>Weitere Subventionen, siehe u.a. Klima- und Transformationsgesetz (Zuschüsse aus Sondervermögen, bezahlt aus Steuergeldern und Umlagen) </a:t>
            </a:r>
          </a:p>
          <a:p>
            <a:r>
              <a:rPr lang="de-DE" dirty="0"/>
              <a:t>Kosten für Instandhaltung, Wartung etc.</a:t>
            </a:r>
          </a:p>
          <a:p>
            <a:r>
              <a:rPr lang="de-DE" dirty="0"/>
              <a:t>Kosten der Zuwegung </a:t>
            </a:r>
          </a:p>
          <a:p>
            <a:r>
              <a:rPr lang="de-DE" dirty="0"/>
              <a:t>Kosten der Netze und Umspannwerke</a:t>
            </a:r>
          </a:p>
          <a:p>
            <a:r>
              <a:rPr lang="de-DE" dirty="0"/>
              <a:t>Kosten für Back-up Kraftwerke </a:t>
            </a:r>
          </a:p>
        </p:txBody>
      </p:sp>
    </p:spTree>
    <p:extLst>
      <p:ext uri="{BB962C8B-B14F-4D97-AF65-F5344CB8AC3E}">
        <p14:creationId xmlns:p14="http://schemas.microsoft.com/office/powerpoint/2010/main" val="30693673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55642-9F4D-98F6-18A9-27A2B31DFE46}"/>
              </a:ext>
            </a:extLst>
          </p:cNvPr>
          <p:cNvSpPr>
            <a:spLocks noGrp="1"/>
          </p:cNvSpPr>
          <p:nvPr>
            <p:ph type="title"/>
          </p:nvPr>
        </p:nvSpPr>
        <p:spPr/>
        <p:txBody>
          <a:bodyPr/>
          <a:lstStyle/>
          <a:p>
            <a:r>
              <a:rPr lang="en-US"/>
              <a:t>Der Preis, den </a:t>
            </a:r>
            <a:r>
              <a:rPr lang="en-US" err="1"/>
              <a:t>wir</a:t>
            </a:r>
            <a:r>
              <a:rPr lang="en-US"/>
              <a:t> </a:t>
            </a:r>
            <a:r>
              <a:rPr lang="en-US" err="1"/>
              <a:t>bezahlen</a:t>
            </a:r>
            <a:r>
              <a:rPr lang="en-US"/>
              <a:t>!</a:t>
            </a:r>
          </a:p>
        </p:txBody>
      </p:sp>
      <p:sp>
        <p:nvSpPr>
          <p:cNvPr id="3" name="Content Placeholder 2">
            <a:extLst>
              <a:ext uri="{FF2B5EF4-FFF2-40B4-BE49-F238E27FC236}">
                <a16:creationId xmlns:a16="http://schemas.microsoft.com/office/drawing/2014/main" id="{0658C8FA-F232-0617-A8D8-DD1BD9DD6A3E}"/>
              </a:ext>
            </a:extLst>
          </p:cNvPr>
          <p:cNvSpPr>
            <a:spLocks noGrp="1"/>
          </p:cNvSpPr>
          <p:nvPr>
            <p:ph idx="1"/>
          </p:nvPr>
        </p:nvSpPr>
        <p:spPr>
          <a:xfrm>
            <a:off x="640080" y="2305024"/>
            <a:ext cx="10890928" cy="4315020"/>
          </a:xfrm>
        </p:spPr>
        <p:txBody>
          <a:bodyPr vert="horz" lIns="91440" tIns="45720" rIns="91440" bIns="45720" rtlCol="0" anchor="t">
            <a:normAutofit lnSpcReduction="10000"/>
          </a:bodyPr>
          <a:lstStyle/>
          <a:p>
            <a:r>
              <a:rPr lang="en-US"/>
              <a:t>Zu </a:t>
            </a:r>
            <a:r>
              <a:rPr lang="en-US" err="1"/>
              <a:t>geringe</a:t>
            </a:r>
            <a:r>
              <a:rPr lang="en-US"/>
              <a:t> </a:t>
            </a:r>
            <a:r>
              <a:rPr lang="en-US" err="1"/>
              <a:t>Windgeschwindigkeit</a:t>
            </a:r>
            <a:r>
              <a:rPr lang="en-US"/>
              <a:t> für </a:t>
            </a:r>
            <a:r>
              <a:rPr lang="en-US" err="1"/>
              <a:t>effiziente</a:t>
            </a:r>
            <a:r>
              <a:rPr lang="en-US"/>
              <a:t> und </a:t>
            </a:r>
            <a:r>
              <a:rPr lang="en-US" err="1"/>
              <a:t>wirtschaftliche</a:t>
            </a:r>
            <a:r>
              <a:rPr lang="en-US"/>
              <a:t> </a:t>
            </a:r>
            <a:r>
              <a:rPr lang="en-US" err="1"/>
              <a:t>Energiegewinnung</a:t>
            </a:r>
            <a:endParaRPr lang="en-US"/>
          </a:p>
          <a:p>
            <a:r>
              <a:rPr lang="en-US" err="1"/>
              <a:t>Geringe</a:t>
            </a:r>
            <a:r>
              <a:rPr lang="en-US"/>
              <a:t> </a:t>
            </a:r>
            <a:r>
              <a:rPr lang="en-US" err="1"/>
              <a:t>Energiedichte</a:t>
            </a:r>
            <a:endParaRPr lang="en-US"/>
          </a:p>
          <a:p>
            <a:r>
              <a:rPr lang="en-US" err="1"/>
              <a:t>Fehlende</a:t>
            </a:r>
            <a:r>
              <a:rPr lang="en-US"/>
              <a:t> </a:t>
            </a:r>
            <a:r>
              <a:rPr lang="en-US" err="1"/>
              <a:t>Grundlastfähigkeit</a:t>
            </a:r>
            <a:r>
              <a:rPr lang="en-US"/>
              <a:t> </a:t>
            </a:r>
            <a:r>
              <a:rPr lang="en-US" err="1"/>
              <a:t>wird</a:t>
            </a:r>
            <a:r>
              <a:rPr lang="en-US"/>
              <a:t> IMMER </a:t>
            </a:r>
            <a:r>
              <a:rPr lang="en-US" err="1"/>
              <a:t>konventionelle</a:t>
            </a:r>
            <a:r>
              <a:rPr lang="en-US"/>
              <a:t> Back-ups </a:t>
            </a:r>
            <a:r>
              <a:rPr lang="en-US" err="1"/>
              <a:t>erfordern</a:t>
            </a:r>
            <a:endParaRPr lang="en-US"/>
          </a:p>
          <a:p>
            <a:r>
              <a:rPr lang="en-US" err="1"/>
              <a:t>Speichermöglichkeiten</a:t>
            </a:r>
            <a:r>
              <a:rPr lang="en-US"/>
              <a:t> </a:t>
            </a:r>
            <a:r>
              <a:rPr lang="en-US" err="1"/>
              <a:t>begrenzt</a:t>
            </a:r>
            <a:r>
              <a:rPr lang="en-US"/>
              <a:t> und </a:t>
            </a:r>
            <a:r>
              <a:rPr lang="en-US" err="1"/>
              <a:t>teuer</a:t>
            </a:r>
            <a:endParaRPr lang="en-US"/>
          </a:p>
          <a:p>
            <a:r>
              <a:rPr lang="en-US" err="1"/>
              <a:t>Netzausbau</a:t>
            </a:r>
            <a:r>
              <a:rPr lang="en-US"/>
              <a:t> </a:t>
            </a:r>
            <a:r>
              <a:rPr lang="en-US" err="1"/>
              <a:t>schleppend</a:t>
            </a:r>
            <a:r>
              <a:rPr lang="en-US"/>
              <a:t> und </a:t>
            </a:r>
            <a:r>
              <a:rPr lang="en-US" err="1"/>
              <a:t>teuer</a:t>
            </a:r>
          </a:p>
          <a:p>
            <a:r>
              <a:rPr lang="en-US"/>
              <a:t>CO2-Bilanz </a:t>
            </a:r>
            <a:r>
              <a:rPr lang="en-US" err="1"/>
              <a:t>alles</a:t>
            </a:r>
            <a:r>
              <a:rPr lang="en-US"/>
              <a:t> </a:t>
            </a:r>
            <a:r>
              <a:rPr lang="en-US" err="1"/>
              <a:t>andere</a:t>
            </a:r>
            <a:r>
              <a:rPr lang="en-US"/>
              <a:t> </a:t>
            </a:r>
            <a:r>
              <a:rPr lang="en-US" err="1"/>
              <a:t>als</a:t>
            </a:r>
            <a:r>
              <a:rPr lang="en-US"/>
              <a:t> </a:t>
            </a:r>
            <a:r>
              <a:rPr lang="en-US" err="1"/>
              <a:t>grün</a:t>
            </a:r>
            <a:endParaRPr lang="en-US"/>
          </a:p>
          <a:p>
            <a:r>
              <a:rPr lang="en-US" err="1"/>
              <a:t>Zerstörung</a:t>
            </a:r>
            <a:r>
              <a:rPr lang="en-US"/>
              <a:t> von </a:t>
            </a:r>
            <a:r>
              <a:rPr lang="en-US" err="1"/>
              <a:t>Natur</a:t>
            </a:r>
            <a:r>
              <a:rPr lang="en-US"/>
              <a:t>, </a:t>
            </a:r>
            <a:r>
              <a:rPr lang="en-US" err="1"/>
              <a:t>Landschaftsbild</a:t>
            </a:r>
            <a:r>
              <a:rPr lang="en-US"/>
              <a:t> und </a:t>
            </a:r>
            <a:r>
              <a:rPr lang="en-US" err="1"/>
              <a:t>Erholungsgebieten</a:t>
            </a:r>
            <a:endParaRPr lang="en-US"/>
          </a:p>
          <a:p>
            <a:r>
              <a:rPr lang="en-US" err="1"/>
              <a:t>Fallende</a:t>
            </a:r>
            <a:r>
              <a:rPr lang="en-US"/>
              <a:t> </a:t>
            </a:r>
            <a:r>
              <a:rPr lang="en-US" err="1"/>
              <a:t>Attraktivität</a:t>
            </a:r>
            <a:r>
              <a:rPr lang="en-US"/>
              <a:t> </a:t>
            </a:r>
            <a:r>
              <a:rPr lang="en-US" err="1"/>
              <a:t>im</a:t>
            </a:r>
            <a:r>
              <a:rPr lang="en-US"/>
              <a:t> </a:t>
            </a:r>
            <a:r>
              <a:rPr lang="en-US" err="1"/>
              <a:t>umliegenden</a:t>
            </a:r>
            <a:r>
              <a:rPr lang="en-US"/>
              <a:t> </a:t>
            </a:r>
            <a:r>
              <a:rPr lang="en-US" err="1"/>
              <a:t>Wohngebiet</a:t>
            </a:r>
            <a:r>
              <a:rPr lang="en-US"/>
              <a:t>, </a:t>
            </a:r>
            <a:r>
              <a:rPr lang="en-US" err="1"/>
              <a:t>fallende</a:t>
            </a:r>
            <a:r>
              <a:rPr lang="en-US"/>
              <a:t> </a:t>
            </a:r>
            <a:r>
              <a:rPr lang="en-US" err="1"/>
              <a:t>Immobilienpreise</a:t>
            </a:r>
          </a:p>
          <a:p>
            <a:r>
              <a:rPr lang="en-US" err="1"/>
              <a:t>Steigende</a:t>
            </a:r>
            <a:r>
              <a:rPr lang="en-US"/>
              <a:t> </a:t>
            </a:r>
            <a:r>
              <a:rPr lang="en-US" err="1"/>
              <a:t>Strompreise</a:t>
            </a:r>
            <a:r>
              <a:rPr lang="en-US"/>
              <a:t>, die </a:t>
            </a:r>
            <a:r>
              <a:rPr lang="en-US" err="1"/>
              <a:t>nur</a:t>
            </a:r>
            <a:r>
              <a:rPr lang="en-US"/>
              <a:t> </a:t>
            </a:r>
            <a:r>
              <a:rPr lang="en-US" err="1"/>
              <a:t>durch</a:t>
            </a:r>
            <a:r>
              <a:rPr lang="en-US"/>
              <a:t> </a:t>
            </a:r>
            <a:r>
              <a:rPr lang="en-US" err="1"/>
              <a:t>Subventionen</a:t>
            </a:r>
            <a:r>
              <a:rPr lang="en-US"/>
              <a:t> </a:t>
            </a:r>
            <a:r>
              <a:rPr lang="en-US" err="1"/>
              <a:t>nicht</a:t>
            </a:r>
            <a:r>
              <a:rPr lang="en-US"/>
              <a:t> </a:t>
            </a:r>
            <a:r>
              <a:rPr lang="en-US" err="1"/>
              <a:t>explodieren</a:t>
            </a:r>
            <a:r>
              <a:rPr lang="en-US"/>
              <a:t> </a:t>
            </a:r>
          </a:p>
          <a:p>
            <a:endParaRPr lang="en-US"/>
          </a:p>
          <a:p>
            <a:endParaRPr lang="en-US"/>
          </a:p>
        </p:txBody>
      </p:sp>
    </p:spTree>
    <p:extLst>
      <p:ext uri="{BB962C8B-B14F-4D97-AF65-F5344CB8AC3E}">
        <p14:creationId xmlns:p14="http://schemas.microsoft.com/office/powerpoint/2010/main" val="35736282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C4EF33-3782-3C20-05C8-EA1EEA1335BF}"/>
              </a:ext>
            </a:extLst>
          </p:cNvPr>
          <p:cNvSpPr>
            <a:spLocks noGrp="1"/>
          </p:cNvSpPr>
          <p:nvPr>
            <p:ph type="ctrTitle"/>
          </p:nvPr>
        </p:nvSpPr>
        <p:spPr/>
        <p:txBody>
          <a:bodyPr/>
          <a:lstStyle/>
          <a:p>
            <a:r>
              <a:rPr lang="de-DE"/>
              <a:t>Vielen Dank für Ihre Aufmerksamkeit </a:t>
            </a:r>
          </a:p>
        </p:txBody>
      </p:sp>
      <p:sp>
        <p:nvSpPr>
          <p:cNvPr id="3" name="Untertitel 2">
            <a:extLst>
              <a:ext uri="{FF2B5EF4-FFF2-40B4-BE49-F238E27FC236}">
                <a16:creationId xmlns:a16="http://schemas.microsoft.com/office/drawing/2014/main" id="{C5F8392C-CDE7-379D-C234-A60F52B07E86}"/>
              </a:ext>
            </a:extLst>
          </p:cNvPr>
          <p:cNvSpPr>
            <a:spLocks noGrp="1"/>
          </p:cNvSpPr>
          <p:nvPr>
            <p:ph type="subTitle" idx="1"/>
          </p:nvPr>
        </p:nvSpPr>
        <p:spPr>
          <a:xfrm>
            <a:off x="3977640" y="3585135"/>
            <a:ext cx="6254496" cy="2071953"/>
          </a:xfrm>
        </p:spPr>
        <p:txBody>
          <a:bodyPr/>
          <a:lstStyle/>
          <a:p>
            <a:r>
              <a:rPr lang="de-DE" sz="2400"/>
              <a:t>Dein Trilliardstel Zählt!</a:t>
            </a:r>
          </a:p>
          <a:p>
            <a:r>
              <a:rPr lang="de-DE"/>
              <a:t>Ruth Cohn</a:t>
            </a:r>
          </a:p>
        </p:txBody>
      </p:sp>
    </p:spTree>
    <p:extLst>
      <p:ext uri="{BB962C8B-B14F-4D97-AF65-F5344CB8AC3E}">
        <p14:creationId xmlns:p14="http://schemas.microsoft.com/office/powerpoint/2010/main" val="24123532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9FC1860-3B5B-01B3-BCB6-88B0FD3D7D0F}"/>
              </a:ext>
            </a:extLst>
          </p:cNvPr>
          <p:cNvSpPr>
            <a:spLocks noGrp="1"/>
          </p:cNvSpPr>
          <p:nvPr>
            <p:ph type="title"/>
          </p:nvPr>
        </p:nvSpPr>
        <p:spPr>
          <a:xfrm>
            <a:off x="640079" y="914400"/>
            <a:ext cx="4261104" cy="1097280"/>
          </a:xfrm>
        </p:spPr>
        <p:txBody>
          <a:bodyPr anchor="t">
            <a:normAutofit fontScale="90000"/>
          </a:bodyPr>
          <a:lstStyle/>
          <a:p>
            <a:pPr>
              <a:lnSpc>
                <a:spcPct val="90000"/>
              </a:lnSpc>
            </a:pPr>
            <a:r>
              <a:rPr lang="de-DE" sz="2500"/>
              <a:t>Wir freuen uns über Mitglieder und Unterstützung </a:t>
            </a:r>
          </a:p>
        </p:txBody>
      </p:sp>
      <p:sp>
        <p:nvSpPr>
          <p:cNvPr id="3" name="Inhaltsplatzhalter 2">
            <a:extLst>
              <a:ext uri="{FF2B5EF4-FFF2-40B4-BE49-F238E27FC236}">
                <a16:creationId xmlns:a16="http://schemas.microsoft.com/office/drawing/2014/main" id="{8E0845FB-AD82-1366-0CDF-1E88FA7C7951}"/>
              </a:ext>
            </a:extLst>
          </p:cNvPr>
          <p:cNvSpPr>
            <a:spLocks noGrp="1"/>
          </p:cNvSpPr>
          <p:nvPr>
            <p:ph idx="1"/>
          </p:nvPr>
        </p:nvSpPr>
        <p:spPr>
          <a:xfrm>
            <a:off x="640079" y="2176036"/>
            <a:ext cx="4261104" cy="4121887"/>
          </a:xfrm>
        </p:spPr>
        <p:txBody>
          <a:bodyPr>
            <a:normAutofit/>
          </a:bodyPr>
          <a:lstStyle/>
          <a:p>
            <a:r>
              <a:rPr lang="de-DE"/>
              <a:t>Einfach Mitglied werden</a:t>
            </a:r>
          </a:p>
          <a:p>
            <a:r>
              <a:rPr lang="de-DE"/>
              <a:t>Entweder digital über unsere Homepage. </a:t>
            </a:r>
          </a:p>
          <a:p>
            <a:r>
              <a:rPr lang="de-DE"/>
              <a:t>Oder analog per Ausfüllen unseres Formulars</a:t>
            </a:r>
          </a:p>
          <a:p>
            <a:pPr marL="0" indent="0">
              <a:buNone/>
            </a:pPr>
            <a:endParaRPr lang="de-DE"/>
          </a:p>
        </p:txBody>
      </p:sp>
      <p:pic>
        <p:nvPicPr>
          <p:cNvPr id="5" name="Grafik 4" descr="Ein Bild, das Person, Nagel, Finger, Handgelenk enthält.&#10;&#10;Automatisch generierte Beschreibung">
            <a:extLst>
              <a:ext uri="{FF2B5EF4-FFF2-40B4-BE49-F238E27FC236}">
                <a16:creationId xmlns:a16="http://schemas.microsoft.com/office/drawing/2014/main" id="{92310547-2F41-EED9-B05A-6F956C5A0A19}"/>
              </a:ext>
            </a:extLst>
          </p:cNvPr>
          <p:cNvPicPr>
            <a:picLocks noChangeAspect="1"/>
          </p:cNvPicPr>
          <p:nvPr/>
        </p:nvPicPr>
        <p:blipFill>
          <a:blip r:embed="rId2">
            <a:extLst>
              <a:ext uri="{837473B0-CC2E-450A-ABE3-18F120FF3D39}">
                <a1611:picAttrSrcUrl xmlns:a1611="http://schemas.microsoft.com/office/drawing/2016/11/main" r:id="rId3"/>
              </a:ext>
            </a:extLst>
          </a:blip>
          <a:srcRect l="11466" r="19104" b="-2"/>
          <a:stretch/>
        </p:blipFill>
        <p:spPr>
          <a:xfrm>
            <a:off x="5402904" y="895633"/>
            <a:ext cx="6520872" cy="5353521"/>
          </a:xfrm>
          <a:prstGeom prst="rect">
            <a:avLst/>
          </a:prstGeom>
        </p:spPr>
      </p:pic>
      <p:cxnSp>
        <p:nvCxnSpPr>
          <p:cNvPr id="13" name="Straight Connector 12">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72328" y="6267921"/>
            <a:ext cx="6519672" cy="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00BD350E-1DB5-AA52-8EC9-86DFE1E042D7}"/>
              </a:ext>
            </a:extLst>
          </p:cNvPr>
          <p:cNvSpPr txBox="1"/>
          <p:nvPr/>
        </p:nvSpPr>
        <p:spPr>
          <a:xfrm>
            <a:off x="9347953" y="6870700"/>
            <a:ext cx="2844047" cy="200055"/>
          </a:xfrm>
          <a:prstGeom prst="rect">
            <a:avLst/>
          </a:prstGeom>
          <a:solidFill>
            <a:srgbClr val="000000"/>
          </a:solidFill>
        </p:spPr>
        <p:txBody>
          <a:bodyPr wrap="none" rtlCol="0">
            <a:spAutoFit/>
          </a:bodyPr>
          <a:lstStyle/>
          <a:p>
            <a:pPr algn="r">
              <a:spcAft>
                <a:spcPts val="600"/>
              </a:spcAft>
            </a:pPr>
            <a:r>
              <a:rPr lang="de-DE" sz="700">
                <a:solidFill>
                  <a:srgbClr val="FFFFFF"/>
                </a:solidFill>
              </a:rPr>
              <a:t>"</a:t>
            </a:r>
            <a:r>
              <a:rPr lang="de-DE" sz="700">
                <a:solidFill>
                  <a:srgbClr val="FFFFFF"/>
                </a:solidFill>
                <a:hlinkClick r:id="rId3" tooltip="https://www.medien-weiter-bildung.de/category/projekte/inklusive-medienprojekte/">
                  <a:extLst>
                    <a:ext uri="{A12FA001-AC4F-418D-AE19-62706E023703}">
                      <ahyp:hlinkClr xmlns:ahyp="http://schemas.microsoft.com/office/drawing/2018/hyperlinkcolor" val="tx"/>
                    </a:ext>
                  </a:extLst>
                </a:hlinkClick>
              </a:rPr>
              <a:t>Dieses Foto</a:t>
            </a:r>
            <a:r>
              <a:rPr lang="de-DE" sz="700">
                <a:solidFill>
                  <a:srgbClr val="FFFFFF"/>
                </a:solidFill>
              </a:rPr>
              <a:t>" von Unbekannter Autor ist lizenziert gemäß </a:t>
            </a:r>
            <a:r>
              <a:rPr lang="de-DE"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de-DE" sz="700">
              <a:solidFill>
                <a:srgbClr val="FFFFFF"/>
              </a:solidFill>
            </a:endParaRPr>
          </a:p>
        </p:txBody>
      </p:sp>
    </p:spTree>
    <p:extLst>
      <p:ext uri="{BB962C8B-B14F-4D97-AF65-F5344CB8AC3E}">
        <p14:creationId xmlns:p14="http://schemas.microsoft.com/office/powerpoint/2010/main" val="28984416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BF545-FCB2-DAED-F824-BE7B8691A06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D5189AE-9DBD-D47A-15B4-D2E1F822189B}"/>
              </a:ext>
            </a:extLst>
          </p:cNvPr>
          <p:cNvSpPr>
            <a:spLocks noGrp="1"/>
          </p:cNvSpPr>
          <p:nvPr>
            <p:ph type="title"/>
          </p:nvPr>
        </p:nvSpPr>
        <p:spPr>
          <a:xfrm>
            <a:off x="838200" y="188623"/>
            <a:ext cx="10515600" cy="800100"/>
          </a:xfrm>
        </p:spPr>
        <p:txBody>
          <a:bodyPr>
            <a:noAutofit/>
          </a:bodyPr>
          <a:lstStyle/>
          <a:p>
            <a:r>
              <a:rPr lang="de-DE" sz="2400">
                <a:solidFill>
                  <a:schemeClr val="tx2">
                    <a:lumMod val="75000"/>
                    <a:lumOff val="25000"/>
                  </a:schemeClr>
                </a:solidFill>
              </a:rPr>
              <a:t>Lasst uns über den Tellerrand blicken und uns gemeinsam für eine vernünftige, bezahlbare Energiewende einsetzen, indem wir: </a:t>
            </a:r>
            <a:endParaRPr lang="en-US">
              <a:solidFill>
                <a:schemeClr val="tx2">
                  <a:lumMod val="75000"/>
                  <a:lumOff val="25000"/>
                </a:schemeClr>
              </a:solidFill>
            </a:endParaRPr>
          </a:p>
        </p:txBody>
      </p:sp>
      <p:sp>
        <p:nvSpPr>
          <p:cNvPr id="4" name="Inhaltsplatzhalter 3">
            <a:extLst>
              <a:ext uri="{FF2B5EF4-FFF2-40B4-BE49-F238E27FC236}">
                <a16:creationId xmlns:a16="http://schemas.microsoft.com/office/drawing/2014/main" id="{53158830-DDC0-A009-5902-EB81B33A3886}"/>
              </a:ext>
            </a:extLst>
          </p:cNvPr>
          <p:cNvSpPr>
            <a:spLocks noGrp="1"/>
          </p:cNvSpPr>
          <p:nvPr>
            <p:ph idx="1"/>
          </p:nvPr>
        </p:nvSpPr>
        <p:spPr>
          <a:xfrm>
            <a:off x="838200" y="1216152"/>
            <a:ext cx="10515600" cy="4960811"/>
          </a:xfrm>
        </p:spPr>
        <p:txBody>
          <a:bodyPr vert="horz" lIns="91440" tIns="45720" rIns="91440" bIns="45720" rtlCol="0" anchor="t">
            <a:normAutofit/>
          </a:bodyPr>
          <a:lstStyle/>
          <a:p>
            <a:r>
              <a:rPr lang="de-DE" b="1"/>
              <a:t>Gegen den Bau von gigantischen Windenergieanlagen in unserem </a:t>
            </a:r>
            <a:r>
              <a:rPr lang="de-DE" b="1" err="1"/>
              <a:t>Wisoch</a:t>
            </a:r>
            <a:r>
              <a:rPr lang="de-DE" b="1"/>
              <a:t> abstimmen</a:t>
            </a:r>
            <a:r>
              <a:rPr lang="de-DE"/>
              <a:t>, die nur durch erhöhte Einspeisevergütungen wirtschaftlich sind und zudem teure Netzausbauten verursachen. </a:t>
            </a:r>
            <a:endParaRPr lang="en-US"/>
          </a:p>
          <a:p>
            <a:r>
              <a:rPr lang="de-DE" b="1"/>
              <a:t>Keine Flächen für oft stillstehende Erzeugungsanlage freigeben</a:t>
            </a:r>
            <a:r>
              <a:rPr lang="de-DE"/>
              <a:t>, um unnötige Kosten für teure Netzausbauten und Strompreiserhöhungen zu vermeiden.</a:t>
            </a:r>
          </a:p>
          <a:p>
            <a:r>
              <a:rPr lang="de-DE" b="1"/>
              <a:t>Das Gesamtpaket volkswirtschaftlich betrachten: </a:t>
            </a:r>
            <a:r>
              <a:rPr lang="de-DE"/>
              <a:t>Die hohen  Pachtkosten, der Bau und Betrieb der WEA, die Netzausbaukosten etc. all das wird letztendlich auf den Strompreis umgelegt, den wir alle bezahlen. </a:t>
            </a:r>
          </a:p>
          <a:p>
            <a:r>
              <a:rPr lang="de-DE" b="1"/>
              <a:t>Unsere Naherholungsgebiete und Tierwelt schützen</a:t>
            </a:r>
            <a:r>
              <a:rPr lang="de-DE"/>
              <a:t>, damit Natur und Lebensqualität erhalten bleiben.</a:t>
            </a:r>
          </a:p>
        </p:txBody>
      </p:sp>
    </p:spTree>
    <p:extLst>
      <p:ext uri="{BB962C8B-B14F-4D97-AF65-F5344CB8AC3E}">
        <p14:creationId xmlns:p14="http://schemas.microsoft.com/office/powerpoint/2010/main" val="20872417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240D4-A5F1-26C6-937D-789E8368DB3F}"/>
              </a:ext>
            </a:extLst>
          </p:cNvPr>
          <p:cNvSpPr>
            <a:spLocks noGrp="1"/>
          </p:cNvSpPr>
          <p:nvPr>
            <p:ph type="title"/>
          </p:nvPr>
        </p:nvSpPr>
        <p:spPr>
          <a:xfrm>
            <a:off x="2267052" y="266357"/>
            <a:ext cx="8680443" cy="1097280"/>
          </a:xfrm>
        </p:spPr>
        <p:txBody>
          <a:bodyPr>
            <a:normAutofit fontScale="90000"/>
          </a:bodyPr>
          <a:lstStyle/>
          <a:p>
            <a:r>
              <a:rPr lang="de-DE" b="0"/>
              <a:t>Mehrheit der Deutschen für Kernenergie</a:t>
            </a:r>
            <a:br>
              <a:rPr lang="de-DE" b="0"/>
            </a:br>
            <a:r>
              <a:rPr lang="de-DE" sz="2700" b="0"/>
              <a:t>Repräsentative Umfrage April 2025 (Innofact für </a:t>
            </a:r>
            <a:r>
              <a:rPr lang="de-DE" sz="2700" b="0" err="1"/>
              <a:t>Verifox</a:t>
            </a:r>
            <a:r>
              <a:rPr lang="de-DE" sz="2700" b="0"/>
              <a:t>)</a:t>
            </a:r>
          </a:p>
        </p:txBody>
      </p:sp>
      <p:pic>
        <p:nvPicPr>
          <p:cNvPr id="5" name="Grafik 4" descr="Ein Bild, das Text, Screenshot, Kreis, Schrift enthält.&#10;&#10;KI-generierte Inhalte können fehlerhaft sein.">
            <a:extLst>
              <a:ext uri="{FF2B5EF4-FFF2-40B4-BE49-F238E27FC236}">
                <a16:creationId xmlns:a16="http://schemas.microsoft.com/office/drawing/2014/main" id="{F648CE1D-5543-28AE-6922-7F139C88A70F}"/>
              </a:ext>
            </a:extLst>
          </p:cNvPr>
          <p:cNvPicPr>
            <a:picLocks noChangeAspect="1"/>
          </p:cNvPicPr>
          <p:nvPr/>
        </p:nvPicPr>
        <p:blipFill>
          <a:blip r:embed="rId2"/>
          <a:stretch>
            <a:fillRect/>
          </a:stretch>
        </p:blipFill>
        <p:spPr>
          <a:xfrm>
            <a:off x="2452129" y="1710681"/>
            <a:ext cx="6566929" cy="5145988"/>
          </a:xfrm>
          <a:prstGeom prst="rect">
            <a:avLst/>
          </a:prstGeom>
        </p:spPr>
      </p:pic>
    </p:spTree>
    <p:extLst>
      <p:ext uri="{BB962C8B-B14F-4D97-AF65-F5344CB8AC3E}">
        <p14:creationId xmlns:p14="http://schemas.microsoft.com/office/powerpoint/2010/main" val="2080931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454E07-76D0-B4B3-9FB7-28F13424DE14}"/>
              </a:ext>
            </a:extLst>
          </p:cNvPr>
          <p:cNvSpPr>
            <a:spLocks noGrp="1"/>
          </p:cNvSpPr>
          <p:nvPr>
            <p:ph type="ctrTitle"/>
          </p:nvPr>
        </p:nvSpPr>
        <p:spPr/>
        <p:txBody>
          <a:bodyPr/>
          <a:lstStyle/>
          <a:p>
            <a:r>
              <a:rPr lang="de-DE"/>
              <a:t>Ziel: Verhinderung des Baus der Windkraftanlagen</a:t>
            </a:r>
          </a:p>
        </p:txBody>
      </p:sp>
      <p:sp>
        <p:nvSpPr>
          <p:cNvPr id="3" name="Untertitel 2">
            <a:extLst>
              <a:ext uri="{FF2B5EF4-FFF2-40B4-BE49-F238E27FC236}">
                <a16:creationId xmlns:a16="http://schemas.microsoft.com/office/drawing/2014/main" id="{555D6B04-FBEF-3533-EDDA-031F4AC6C2AC}"/>
              </a:ext>
            </a:extLst>
          </p:cNvPr>
          <p:cNvSpPr>
            <a:spLocks noGrp="1"/>
          </p:cNvSpPr>
          <p:nvPr>
            <p:ph type="subTitle" idx="1"/>
          </p:nvPr>
        </p:nvSpPr>
        <p:spPr/>
        <p:txBody>
          <a:bodyPr>
            <a:normAutofit/>
          </a:bodyPr>
          <a:lstStyle/>
          <a:p>
            <a:r>
              <a:rPr lang="de-DE" sz="2800"/>
              <a:t>Der Weg ZUM BÜRGERENTSCHEID </a:t>
            </a:r>
          </a:p>
        </p:txBody>
      </p:sp>
      <p:pic>
        <p:nvPicPr>
          <p:cNvPr id="6" name="Grafik 5" descr="Ein Bild, das Cartoon, Darstellung, Kunst enthält.&#10;&#10;Automatisch generierte Beschreibung">
            <a:extLst>
              <a:ext uri="{FF2B5EF4-FFF2-40B4-BE49-F238E27FC236}">
                <a16:creationId xmlns:a16="http://schemas.microsoft.com/office/drawing/2014/main" id="{686F4A31-46D2-5F80-75F6-6A31EE5A98F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39000" y="1381473"/>
            <a:ext cx="4312920" cy="4312920"/>
          </a:xfrm>
          <a:prstGeom prst="rect">
            <a:avLst/>
          </a:prstGeom>
        </p:spPr>
      </p:pic>
    </p:spTree>
    <p:extLst>
      <p:ext uri="{BB962C8B-B14F-4D97-AF65-F5344CB8AC3E}">
        <p14:creationId xmlns:p14="http://schemas.microsoft.com/office/powerpoint/2010/main" val="20421405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207D0-8AB3-339E-A672-B955C5E6B37A}"/>
              </a:ext>
            </a:extLst>
          </p:cNvPr>
          <p:cNvSpPr>
            <a:spLocks noGrp="1"/>
          </p:cNvSpPr>
          <p:nvPr>
            <p:ph type="title"/>
          </p:nvPr>
        </p:nvSpPr>
        <p:spPr>
          <a:xfrm>
            <a:off x="543971" y="403655"/>
            <a:ext cx="10890929" cy="795226"/>
          </a:xfrm>
        </p:spPr>
        <p:txBody>
          <a:bodyPr>
            <a:normAutofit fontScale="90000"/>
          </a:bodyPr>
          <a:lstStyle/>
          <a:p>
            <a:r>
              <a:rPr lang="de-DE" b="0">
                <a:ea typeface="+mj-lt"/>
                <a:cs typeface="+mj-lt"/>
              </a:rPr>
              <a:t>Länder mit geplanten neuen Atomkraftwerken</a:t>
            </a:r>
            <a:br>
              <a:rPr lang="de-DE" b="0">
                <a:ea typeface="+mj-lt"/>
                <a:cs typeface="+mj-lt"/>
              </a:rPr>
            </a:br>
            <a:endParaRPr lang="de-DE" sz="2700" b="0"/>
          </a:p>
        </p:txBody>
      </p:sp>
      <p:sp>
        <p:nvSpPr>
          <p:cNvPr id="3" name="Content Placeholder 2">
            <a:extLst>
              <a:ext uri="{FF2B5EF4-FFF2-40B4-BE49-F238E27FC236}">
                <a16:creationId xmlns:a16="http://schemas.microsoft.com/office/drawing/2014/main" id="{E47BB5A5-112A-E6CB-AADA-06B4AA585704}"/>
              </a:ext>
            </a:extLst>
          </p:cNvPr>
          <p:cNvSpPr>
            <a:spLocks noGrp="1"/>
          </p:cNvSpPr>
          <p:nvPr>
            <p:ph idx="1"/>
          </p:nvPr>
        </p:nvSpPr>
        <p:spPr>
          <a:xfrm>
            <a:off x="948998" y="1864608"/>
            <a:ext cx="4060388" cy="4822430"/>
          </a:xfrm>
        </p:spPr>
        <p:txBody>
          <a:bodyPr vert="horz" lIns="91440" tIns="45720" rIns="91440" bIns="45720" rtlCol="0" anchor="t">
            <a:normAutofit lnSpcReduction="10000"/>
          </a:bodyPr>
          <a:lstStyle/>
          <a:p>
            <a:r>
              <a:rPr lang="de-DE"/>
              <a:t>China</a:t>
            </a:r>
          </a:p>
          <a:p>
            <a:r>
              <a:rPr lang="de-DE"/>
              <a:t>Russland</a:t>
            </a:r>
          </a:p>
          <a:p>
            <a:r>
              <a:rPr lang="de-DE"/>
              <a:t>Frankreich</a:t>
            </a:r>
          </a:p>
          <a:p>
            <a:r>
              <a:rPr lang="de-DE"/>
              <a:t>Polen</a:t>
            </a:r>
          </a:p>
          <a:p>
            <a:r>
              <a:rPr lang="de-DE"/>
              <a:t>Türkei</a:t>
            </a:r>
          </a:p>
          <a:p>
            <a:r>
              <a:rPr lang="de-DE"/>
              <a:t>Japan</a:t>
            </a:r>
          </a:p>
          <a:p>
            <a:r>
              <a:rPr lang="de-DE"/>
              <a:t>Großbritannien</a:t>
            </a:r>
          </a:p>
          <a:p>
            <a:r>
              <a:rPr lang="de-DE"/>
              <a:t>Slowakei</a:t>
            </a:r>
          </a:p>
          <a:p>
            <a:r>
              <a:rPr lang="de-DE"/>
              <a:t>Tschechien</a:t>
            </a:r>
          </a:p>
          <a:p>
            <a:r>
              <a:rPr lang="de-DE"/>
              <a:t>Finnland</a:t>
            </a:r>
          </a:p>
        </p:txBody>
      </p:sp>
      <p:sp>
        <p:nvSpPr>
          <p:cNvPr id="5" name="Content Placeholder 2">
            <a:extLst>
              <a:ext uri="{FF2B5EF4-FFF2-40B4-BE49-F238E27FC236}">
                <a16:creationId xmlns:a16="http://schemas.microsoft.com/office/drawing/2014/main" id="{41A59411-3AE1-C156-46F5-0E43BB9C1994}"/>
              </a:ext>
            </a:extLst>
          </p:cNvPr>
          <p:cNvSpPr txBox="1">
            <a:spLocks/>
          </p:cNvSpPr>
          <p:nvPr/>
        </p:nvSpPr>
        <p:spPr>
          <a:xfrm>
            <a:off x="6565831" y="1817926"/>
            <a:ext cx="4060388" cy="491853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Ungarn</a:t>
            </a:r>
          </a:p>
          <a:p>
            <a:r>
              <a:rPr lang="de-DE"/>
              <a:t>Bulgarien</a:t>
            </a:r>
          </a:p>
          <a:p>
            <a:r>
              <a:rPr lang="de-DE"/>
              <a:t>Rumänien</a:t>
            </a:r>
          </a:p>
          <a:p>
            <a:r>
              <a:rPr lang="de-DE"/>
              <a:t>Schweden</a:t>
            </a:r>
          </a:p>
          <a:p>
            <a:r>
              <a:rPr lang="de-DE"/>
              <a:t>Belgien </a:t>
            </a:r>
          </a:p>
          <a:p>
            <a:r>
              <a:rPr lang="de-DE"/>
              <a:t>Italien</a:t>
            </a:r>
          </a:p>
          <a:p>
            <a:r>
              <a:rPr lang="de-DE"/>
              <a:t>Norwegen</a:t>
            </a:r>
          </a:p>
          <a:p>
            <a:r>
              <a:rPr lang="de-DE"/>
              <a:t>Litauen</a:t>
            </a:r>
          </a:p>
          <a:p>
            <a:r>
              <a:rPr lang="de-DE"/>
              <a:t>Niederlande</a:t>
            </a:r>
          </a:p>
          <a:p>
            <a:r>
              <a:rPr lang="de-DE"/>
              <a:t>usw.</a:t>
            </a:r>
          </a:p>
        </p:txBody>
      </p:sp>
      <p:sp>
        <p:nvSpPr>
          <p:cNvPr id="7" name="Title 1">
            <a:extLst>
              <a:ext uri="{FF2B5EF4-FFF2-40B4-BE49-F238E27FC236}">
                <a16:creationId xmlns:a16="http://schemas.microsoft.com/office/drawing/2014/main" id="{CE0F4DBE-4CDC-E70A-70B6-553CDC6E9A4D}"/>
              </a:ext>
            </a:extLst>
          </p:cNvPr>
          <p:cNvSpPr txBox="1">
            <a:spLocks/>
          </p:cNvSpPr>
          <p:nvPr/>
        </p:nvSpPr>
        <p:spPr>
          <a:xfrm>
            <a:off x="545344" y="1201352"/>
            <a:ext cx="10890929" cy="795226"/>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de-DE" sz="2400" b="0">
                <a:ea typeface="+mj-lt"/>
                <a:cs typeface="+mj-lt"/>
              </a:rPr>
              <a:t>Über 30 Länder planen aktuell Bau neuer Atomkraftwerke bzw. Wiedereinstieg</a:t>
            </a:r>
            <a:endParaRPr lang="de-DE"/>
          </a:p>
        </p:txBody>
      </p:sp>
    </p:spTree>
    <p:extLst>
      <p:ext uri="{BB962C8B-B14F-4D97-AF65-F5344CB8AC3E}">
        <p14:creationId xmlns:p14="http://schemas.microsoft.com/office/powerpoint/2010/main" val="1618955605"/>
      </p:ext>
    </p:extLst>
  </p:cSld>
  <p:clrMapOvr>
    <a:masterClrMapping/>
  </p:clrMapOvr>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3077</Words>
  <Application>Microsoft Office PowerPoint</Application>
  <PresentationFormat>Widescreen</PresentationFormat>
  <Paragraphs>311</Paragraphs>
  <Slides>90</Slides>
  <Notes>7</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DashVTI</vt:lpstr>
      <vt:lpstr>Geplante Windenergieanlagen um Beffendorf </vt:lpstr>
      <vt:lpstr>Bürgerinitiative  Oberndorf gegen  Windindustrie       - Damit unser Ort nicht unter die Räder kommt </vt:lpstr>
      <vt:lpstr>Die Bundesregierung hinkt ihren Zielen beim Ausbau erneuerbarer Energien sowie hinreichend gesicherter, steuerbarer Kraftwerksleistung hinterher.   Die Versorgungssicherheit ist gefährdet, der Storm ist teuer und Auswirkungen der Energiewende auf Landschaft, Natur und Umwelt kann die Bundesregierung nicht umfassend bewerten.  Dies birgt erhebliche Risiken für den Wirtschaftssandort Deutschland sowie die Akzeptanz der Energiewende in der Bevölkerung.</vt:lpstr>
      <vt:lpstr>Was wir vorstellen wollen:</vt:lpstr>
      <vt:lpstr>Was wir vorstellen wollen </vt:lpstr>
      <vt:lpstr>Wer sind wir und was ist unser Ziel?</vt:lpstr>
      <vt:lpstr>Was ist unser Ziel?</vt:lpstr>
      <vt:lpstr>Wer sind wir?</vt:lpstr>
      <vt:lpstr>Ziel: Verhinderung des Baus der Windkraftanlagen</vt:lpstr>
      <vt:lpstr>Wir wollen das sehen:</vt:lpstr>
      <vt:lpstr>Und nicht dieses:</vt:lpstr>
      <vt:lpstr>Wir sind wohl nicht die Einzigen </vt:lpstr>
      <vt:lpstr>Bürgerbegehren</vt:lpstr>
      <vt:lpstr>Bürgerentscheid </vt:lpstr>
      <vt:lpstr>Was ist wo geplant?</vt:lpstr>
      <vt:lpstr>PowerPoint Presentation</vt:lpstr>
      <vt:lpstr>Was ist geplant?</vt:lpstr>
      <vt:lpstr>Höhenvergleich </vt:lpstr>
      <vt:lpstr>Das wird dann so aussehen: </vt:lpstr>
      <vt:lpstr>PowerPoint Presentation</vt:lpstr>
      <vt:lpstr>PowerPoint Presentation</vt:lpstr>
      <vt:lpstr>PowerPoint Presentation</vt:lpstr>
      <vt:lpstr>Bald auch so?</vt:lpstr>
      <vt:lpstr>Und das ist noch nicht alles…</vt:lpstr>
      <vt:lpstr>In welchem Planungsstadium befinden wir uns gerade?</vt:lpstr>
      <vt:lpstr>Regionalplan Windkraft</vt:lpstr>
      <vt:lpstr>Regionalplan Windkraft</vt:lpstr>
      <vt:lpstr>Regionalplanung Windkraft </vt:lpstr>
      <vt:lpstr>Energietechnische Sicht zur Regionalplanung Windkraft </vt:lpstr>
      <vt:lpstr>Energietechnische Sicht zur Regionalplanung Windkraft </vt:lpstr>
      <vt:lpstr>Energietechnische Sicht zur Regionalplanung Windkraft </vt:lpstr>
      <vt:lpstr>Wenn wir (Stadt Oberndorf) es nicht machen, dann werden die WEA auf privaten Flächen gebaut!? </vt:lpstr>
      <vt:lpstr>PowerPoint Presentation</vt:lpstr>
      <vt:lpstr>PowerPoint Presentation</vt:lpstr>
      <vt:lpstr>PowerPoint Presentation</vt:lpstr>
      <vt:lpstr>PowerPoint Presentation</vt:lpstr>
      <vt:lpstr>Wenn städtische Flächen nicht zur Verfügung stehen:   Mehr als 3 WEA auf restlicher Fläche unrealistisch   Ganzes Projekt "Windpark Wisoch" finanziell unattraktiv </vt:lpstr>
      <vt:lpstr>Allgemeine Fakten zur  Windkraft </vt:lpstr>
      <vt:lpstr>Windhöffigkeit </vt:lpstr>
      <vt:lpstr>Windgeschwindigkeit entscheidend</vt:lpstr>
      <vt:lpstr>Magere Effizienz von Windenergie</vt:lpstr>
      <vt:lpstr>Geringer Wirkungsgrad von Windenergie </vt:lpstr>
      <vt:lpstr>Fehlende Grundlastfähigkeit </vt:lpstr>
      <vt:lpstr>Fehlende Grundlastfähigkeit </vt:lpstr>
      <vt:lpstr>Zukauf von Strom aus dem Ausland &amp; Verkauf von Strom in das Ausland </vt:lpstr>
      <vt:lpstr>Speicher</vt:lpstr>
      <vt:lpstr>Aktuelle Kapazitäten in Deutschland </vt:lpstr>
      <vt:lpstr>Herausforderungen </vt:lpstr>
      <vt:lpstr>Stromerzeugung</vt:lpstr>
      <vt:lpstr>Installierte Leistung zur Stromerzeugung in Deutschland 2025 </vt:lpstr>
      <vt:lpstr>Stromerzeugungleistung in Deutschland 1. bis 20. Mai 2025  der Leistungsbedarf liegt zwischen 35GW  und 76GW </vt:lpstr>
      <vt:lpstr>Stromerzeugungleistung in Deutschland Januar 2025             </vt:lpstr>
      <vt:lpstr>Gesamte Stromerzeugung in Deutschland 2024 in TWh </vt:lpstr>
      <vt:lpstr>Stromerzeugung in Deutschland 2024            Speicher           Import       Erneuerbar       Konventionell</vt:lpstr>
      <vt:lpstr>Gesamte Stromerzeugung in Deutschland 1990 - 2024                Aufgrund geplanter Transformation (z.B. Wärmepumpen, E-Autos etc.) wird Stromverbrauch in Zukunft steigen!</vt:lpstr>
      <vt:lpstr>Ungenutztes Einspeisepotenzial Onshore WE-Anlagen</vt:lpstr>
      <vt:lpstr>Ungenutztes Einspeisepotenzial Offshore WEA</vt:lpstr>
      <vt:lpstr>Börsenstrompreis Mai 2025</vt:lpstr>
      <vt:lpstr>Netzausbau -  schleppend und ungenügend</vt:lpstr>
      <vt:lpstr>PowerPoint Presentation</vt:lpstr>
      <vt:lpstr>Netzausbau Höchstspannungs- netz 380kV</vt:lpstr>
      <vt:lpstr>Netzausbaukosten, ein Szenarium</vt:lpstr>
      <vt:lpstr>Strompreis</vt:lpstr>
      <vt:lpstr>Preisentwicklung in den vergangenen Jahren</vt:lpstr>
      <vt:lpstr>Aktuelle Strompreise für Haushalte, Mai 2025</vt:lpstr>
      <vt:lpstr>PowerPoint Presentation</vt:lpstr>
      <vt:lpstr>         Wind in Cuxhaven (grün) im Vergleich zu Freiburg (blau)</vt:lpstr>
      <vt:lpstr>Energietechnische Sicht zur Windkraft, zur Energiewende</vt:lpstr>
      <vt:lpstr>Energietechnische Sicht zur Windkraft, zur Energiewende</vt:lpstr>
      <vt:lpstr>Energietechnische Sicht zur Windkraft, zur Energiewende</vt:lpstr>
      <vt:lpstr>CO2-Bilanz  einer WEA</vt:lpstr>
      <vt:lpstr>Nimmersatt bei Ressourcen für den Bau</vt:lpstr>
      <vt:lpstr>Und noch mehr...</vt:lpstr>
      <vt:lpstr>Auswirkungen auf Umwelt und Natur</vt:lpstr>
      <vt:lpstr>Enormer Flächenbedarf</vt:lpstr>
      <vt:lpstr>Hier sehen Sie:  1.300 Kubikmeter Beton 180 Tonnen Stahl Ein Gewicht von 3.500 Tonnen Einen Durchmesser von 25 Metern Eine Tiefe von 4 Metern   </vt:lpstr>
      <vt:lpstr>Wald wird gerodet </vt:lpstr>
      <vt:lpstr>Vögel werden geschreddert</vt:lpstr>
      <vt:lpstr>250.000 Fledermäuse sterben pro Jahr  (Zeitschrift GEO, Ausgabe 08/2019- “Gut fürs Klima, schlecht für die Natur?“)</vt:lpstr>
      <vt:lpstr>Umliegendes Ackerland wird durch Abrieb mit Kleinstpartikeln der Rotorblätter kontaminiert</vt:lpstr>
      <vt:lpstr>Boden trocknet aus </vt:lpstr>
      <vt:lpstr>Deutschland und die Welt im CO2-Verbrauch</vt:lpstr>
      <vt:lpstr>Mehr Nutzen als Kosten?</vt:lpstr>
      <vt:lpstr>Reichtum mit Windindustrieanlagen?</vt:lpstr>
      <vt:lpstr>Der Preis, den wir bezahlen!</vt:lpstr>
      <vt:lpstr>Vielen Dank für Ihre Aufmerksamkeit </vt:lpstr>
      <vt:lpstr>Wir freuen uns über Mitglieder und Unterstützung </vt:lpstr>
      <vt:lpstr>Lasst uns über den Tellerrand blicken und uns gemeinsam für eine vernünftige, bezahlbare Energiewende einsetzen, indem wir: </vt:lpstr>
      <vt:lpstr>Mehrheit der Deutschen für Kernenergie Repräsentative Umfrage April 2025 (Innofact für Verifox)</vt:lpstr>
      <vt:lpstr>Länder mit geplanten neuen Atomkraftwerken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Cordula Glatthaar</dc:creator>
  <cp:lastModifiedBy>Matthias Schneider</cp:lastModifiedBy>
  <cp:revision>490</cp:revision>
  <cp:lastPrinted>2025-05-18T18:37:25Z</cp:lastPrinted>
  <dcterms:created xsi:type="dcterms:W3CDTF">2025-03-21T13:05:10Z</dcterms:created>
  <dcterms:modified xsi:type="dcterms:W3CDTF">2025-05-31T14:41:31Z</dcterms:modified>
</cp:coreProperties>
</file>